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793" r:id="rId2"/>
  </p:sldMasterIdLst>
  <p:notesMasterIdLst>
    <p:notesMasterId r:id="rId12"/>
  </p:notesMasterIdLst>
  <p:sldIdLst>
    <p:sldId id="256" r:id="rId3"/>
    <p:sldId id="257" r:id="rId4"/>
    <p:sldId id="258" r:id="rId5"/>
    <p:sldId id="259" r:id="rId6"/>
    <p:sldId id="260" r:id="rId7"/>
    <p:sldId id="261" r:id="rId8"/>
    <p:sldId id="262" r:id="rId9"/>
    <p:sldId id="263" r:id="rId10"/>
    <p:sldId id="264" r:id="rId11"/>
  </p:sldIdLst>
  <p:sldSz cx="14630400" cy="8229600"/>
  <p:notesSz cx="8229600" cy="14630400"/>
  <p:embeddedFontLst>
    <p:embeddedFont>
      <p:font typeface="Roboto" panose="02000000000000000000" pitchFamily="2" charset="0"/>
      <p:regular r:id="rId13"/>
    </p:embeddedFont>
    <p:embeddedFont>
      <p:font typeface="Saira Medium"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3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892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01V1">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3DB32F-EDCF-5F94-A95D-902E17E68FDD}"/>
              </a:ext>
            </a:extLst>
          </p:cNvPr>
          <p:cNvSpPr>
            <a:spLocks noGrp="1"/>
          </p:cNvSpPr>
          <p:nvPr>
            <p:ph type="pic" sz="quarter" idx="13"/>
          </p:nvPr>
        </p:nvSpPr>
        <p:spPr>
          <a:xfrm>
            <a:off x="0" y="0"/>
            <a:ext cx="14630400" cy="8229600"/>
          </a:xfrm>
          <a:custGeom>
            <a:avLst/>
            <a:gdLst>
              <a:gd name="connsiteX0" fmla="*/ 2027237 w 12192000"/>
              <a:gd name="connsiteY0" fmla="*/ 2135187 h 6858000"/>
              <a:gd name="connsiteX1" fmla="*/ 2027237 w 12192000"/>
              <a:gd name="connsiteY1" fmla="*/ 4722813 h 6858000"/>
              <a:gd name="connsiteX2" fmla="*/ 10164763 w 12192000"/>
              <a:gd name="connsiteY2" fmla="*/ 4722813 h 6858000"/>
              <a:gd name="connsiteX3" fmla="*/ 10164763 w 12192000"/>
              <a:gd name="connsiteY3" fmla="*/ 213518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027237" y="2135187"/>
                </a:moveTo>
                <a:lnTo>
                  <a:pt x="2027237" y="4722813"/>
                </a:lnTo>
                <a:lnTo>
                  <a:pt x="10164763" y="4722813"/>
                </a:lnTo>
                <a:lnTo>
                  <a:pt x="10164763" y="2135187"/>
                </a:lnTo>
                <a:close/>
                <a:moveTo>
                  <a:pt x="0" y="0"/>
                </a:moveTo>
                <a:lnTo>
                  <a:pt x="12192000" y="0"/>
                </a:lnTo>
                <a:lnTo>
                  <a:pt x="12192000" y="6858000"/>
                </a:lnTo>
                <a:lnTo>
                  <a:pt x="0" y="6858000"/>
                </a:lnTo>
                <a:close/>
              </a:path>
            </a:pathLst>
          </a:custGeom>
          <a:pattFill prst="pct5">
            <a:fgClr>
              <a:schemeClr val="accent6"/>
            </a:fgClr>
            <a:bgClr>
              <a:schemeClr val="accent4"/>
            </a:bgClr>
          </a:pattFill>
        </p:spPr>
        <p:txBody>
          <a:bodyPr wrap="square" anchor="t">
            <a:noAutofit/>
          </a:bodyPr>
          <a:lstStyle>
            <a:lvl1pPr algn="ctr">
              <a:defRPr sz="1680"/>
            </a:lvl1pPr>
          </a:lstStyle>
          <a:p>
            <a:endParaRPr lang="en-ID" dirty="0"/>
          </a:p>
        </p:txBody>
      </p:sp>
      <p:sp>
        <p:nvSpPr>
          <p:cNvPr id="3" name="Subtitle 2">
            <a:extLst>
              <a:ext uri="{FF2B5EF4-FFF2-40B4-BE49-F238E27FC236}">
                <a16:creationId xmlns:a16="http://schemas.microsoft.com/office/drawing/2014/main" id="{6F98EA48-F0F1-4559-8320-92B0A8959DAA}"/>
              </a:ext>
            </a:extLst>
          </p:cNvPr>
          <p:cNvSpPr>
            <a:spLocks noGrp="1"/>
          </p:cNvSpPr>
          <p:nvPr>
            <p:ph type="subTitle" idx="1"/>
          </p:nvPr>
        </p:nvSpPr>
        <p:spPr>
          <a:xfrm>
            <a:off x="704851" y="7105651"/>
            <a:ext cx="5191127" cy="422910"/>
          </a:xfrm>
          <a:prstGeom prst="rect">
            <a:avLst/>
          </a:prstGeom>
        </p:spPr>
        <p:txBody>
          <a:bodyPr anchor="ctr">
            <a:noAutofit/>
          </a:bodyPr>
          <a:lstStyle>
            <a:lvl1pPr marL="0" indent="0" algn="l">
              <a:lnSpc>
                <a:spcPct val="150000"/>
              </a:lnSpc>
              <a:buNone/>
              <a:defRPr sz="2160" b="0">
                <a:solidFill>
                  <a:schemeClr val="accent4"/>
                </a:solidFill>
              </a:defRPr>
            </a:lvl1pPr>
            <a:lvl2pPr marL="548627" indent="0" algn="ctr">
              <a:buNone/>
              <a:defRPr sz="2400"/>
            </a:lvl2pPr>
            <a:lvl3pPr marL="1097252" indent="0" algn="ctr">
              <a:buNone/>
              <a:defRPr sz="2160"/>
            </a:lvl3pPr>
            <a:lvl4pPr marL="1645879" indent="0" algn="ctr">
              <a:buNone/>
              <a:defRPr sz="1920"/>
            </a:lvl4pPr>
            <a:lvl5pPr marL="2194505" indent="0" algn="ctr">
              <a:buNone/>
              <a:defRPr sz="1920"/>
            </a:lvl5pPr>
            <a:lvl6pPr marL="2743132" indent="0" algn="ctr">
              <a:buNone/>
              <a:defRPr sz="1920"/>
            </a:lvl6pPr>
            <a:lvl7pPr marL="3291757" indent="0" algn="ctr">
              <a:buNone/>
              <a:defRPr sz="1920"/>
            </a:lvl7pPr>
            <a:lvl8pPr marL="3840384" indent="0" algn="ctr">
              <a:buNone/>
              <a:defRPr sz="1920"/>
            </a:lvl8pPr>
            <a:lvl9pPr marL="4389011" indent="0" algn="ctr">
              <a:buNone/>
              <a:defRPr sz="1920"/>
            </a:lvl9pPr>
          </a:lstStyle>
          <a:p>
            <a:r>
              <a:rPr lang="en-US" dirty="0"/>
              <a:t>Click to edit Master subtitle style</a:t>
            </a:r>
            <a:endParaRPr lang="en-ID" dirty="0"/>
          </a:p>
        </p:txBody>
      </p:sp>
      <p:sp>
        <p:nvSpPr>
          <p:cNvPr id="8" name="Text Placeholder 7">
            <a:extLst>
              <a:ext uri="{FF2B5EF4-FFF2-40B4-BE49-F238E27FC236}">
                <a16:creationId xmlns:a16="http://schemas.microsoft.com/office/drawing/2014/main" id="{E45C62B6-21C3-514C-414A-2DB40EB7D3A7}"/>
              </a:ext>
            </a:extLst>
          </p:cNvPr>
          <p:cNvSpPr>
            <a:spLocks noGrp="1"/>
          </p:cNvSpPr>
          <p:nvPr>
            <p:ph type="body" sz="quarter" idx="38"/>
          </p:nvPr>
        </p:nvSpPr>
        <p:spPr>
          <a:xfrm>
            <a:off x="8734424" y="7099931"/>
            <a:ext cx="5191127" cy="422911"/>
          </a:xfrm>
        </p:spPr>
        <p:txBody>
          <a:bodyPr vert="horz" lIns="91440" tIns="45720" rIns="91440" bIns="45720" rtlCol="0" anchor="ctr">
            <a:noAutofit/>
          </a:bodyPr>
          <a:lstStyle>
            <a:lvl1pPr algn="r">
              <a:defRPr lang="en-GB" sz="2160" b="0" dirty="0">
                <a:solidFill>
                  <a:schemeClr val="accent4"/>
                </a:solidFill>
              </a:defRPr>
            </a:lvl1pPr>
          </a:lstStyle>
          <a:p>
            <a:pPr lvl="0">
              <a:lnSpc>
                <a:spcPct val="150000"/>
              </a:lnSpc>
            </a:pPr>
            <a:r>
              <a:rPr lang="en-GB" dirty="0"/>
              <a:t>Click to edit Master text styles</a:t>
            </a:r>
          </a:p>
        </p:txBody>
      </p:sp>
      <p:sp>
        <p:nvSpPr>
          <p:cNvPr id="4" name="Title 3">
            <a:extLst>
              <a:ext uri="{FF2B5EF4-FFF2-40B4-BE49-F238E27FC236}">
                <a16:creationId xmlns:a16="http://schemas.microsoft.com/office/drawing/2014/main" id="{0E599F56-157F-C6E5-6A16-E2F2F1383849}"/>
              </a:ext>
            </a:extLst>
          </p:cNvPr>
          <p:cNvSpPr>
            <a:spLocks noGrp="1"/>
          </p:cNvSpPr>
          <p:nvPr>
            <p:ph type="title"/>
          </p:nvPr>
        </p:nvSpPr>
        <p:spPr>
          <a:xfrm>
            <a:off x="2432685" y="2816353"/>
            <a:ext cx="9765031" cy="2596896"/>
          </a:xfrm>
        </p:spPr>
        <p:txBody>
          <a:bodyPr/>
          <a:lstStyle>
            <a:lvl1pPr algn="ct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30581911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01V2">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F98EA48-F0F1-4559-8320-92B0A8959DAA}"/>
              </a:ext>
            </a:extLst>
          </p:cNvPr>
          <p:cNvSpPr>
            <a:spLocks noGrp="1"/>
          </p:cNvSpPr>
          <p:nvPr>
            <p:ph type="subTitle" idx="1"/>
          </p:nvPr>
        </p:nvSpPr>
        <p:spPr>
          <a:xfrm>
            <a:off x="704851" y="6348544"/>
            <a:ext cx="5191127" cy="920936"/>
          </a:xfrm>
          <a:prstGeom prst="rect">
            <a:avLst/>
          </a:prstGeom>
        </p:spPr>
        <p:txBody>
          <a:bodyPr anchor="t">
            <a:noAutofit/>
          </a:bodyPr>
          <a:lstStyle>
            <a:lvl1pPr marL="0" indent="0" algn="l">
              <a:lnSpc>
                <a:spcPct val="100000"/>
              </a:lnSpc>
              <a:spcBef>
                <a:spcPts val="0"/>
              </a:spcBef>
              <a:buNone/>
              <a:defRPr sz="2160" b="0">
                <a:solidFill>
                  <a:schemeClr val="tx1"/>
                </a:solidFill>
              </a:defRPr>
            </a:lvl1pPr>
            <a:lvl2pPr marL="548627" indent="0" algn="ctr">
              <a:buNone/>
              <a:defRPr sz="2400"/>
            </a:lvl2pPr>
            <a:lvl3pPr marL="1097252" indent="0" algn="ctr">
              <a:buNone/>
              <a:defRPr sz="2160"/>
            </a:lvl3pPr>
            <a:lvl4pPr marL="1645879" indent="0" algn="ctr">
              <a:buNone/>
              <a:defRPr sz="1920"/>
            </a:lvl4pPr>
            <a:lvl5pPr marL="2194505" indent="0" algn="ctr">
              <a:buNone/>
              <a:defRPr sz="1920"/>
            </a:lvl5pPr>
            <a:lvl6pPr marL="2743132" indent="0" algn="ctr">
              <a:buNone/>
              <a:defRPr sz="1920"/>
            </a:lvl6pPr>
            <a:lvl7pPr marL="3291757" indent="0" algn="ctr">
              <a:buNone/>
              <a:defRPr sz="1920"/>
            </a:lvl7pPr>
            <a:lvl8pPr marL="3840384" indent="0" algn="ctr">
              <a:buNone/>
              <a:defRPr sz="1920"/>
            </a:lvl8pPr>
            <a:lvl9pPr marL="4389011" indent="0" algn="ctr">
              <a:buNone/>
              <a:defRPr sz="1920"/>
            </a:lvl9pPr>
          </a:lstStyle>
          <a:p>
            <a:r>
              <a:rPr lang="en-US" dirty="0"/>
              <a:t>Click to edit Master subtitle style</a:t>
            </a:r>
            <a:endParaRPr lang="en-ID" dirty="0"/>
          </a:p>
        </p:txBody>
      </p:sp>
      <p:sp>
        <p:nvSpPr>
          <p:cNvPr id="8" name="Text Placeholder 7">
            <a:extLst>
              <a:ext uri="{FF2B5EF4-FFF2-40B4-BE49-F238E27FC236}">
                <a16:creationId xmlns:a16="http://schemas.microsoft.com/office/drawing/2014/main" id="{E45C62B6-21C3-514C-414A-2DB40EB7D3A7}"/>
              </a:ext>
            </a:extLst>
          </p:cNvPr>
          <p:cNvSpPr>
            <a:spLocks noGrp="1"/>
          </p:cNvSpPr>
          <p:nvPr>
            <p:ph type="body" sz="quarter" idx="38"/>
          </p:nvPr>
        </p:nvSpPr>
        <p:spPr>
          <a:xfrm>
            <a:off x="8734424" y="6342824"/>
            <a:ext cx="5191127" cy="920939"/>
          </a:xfrm>
        </p:spPr>
        <p:txBody>
          <a:bodyPr vert="horz" lIns="91440" tIns="45720" rIns="91440" bIns="45720" rtlCol="0" anchor="t">
            <a:noAutofit/>
          </a:bodyPr>
          <a:lstStyle>
            <a:lvl1pPr algn="r">
              <a:defRPr lang="en-GB" sz="2160" b="0" dirty="0">
                <a:solidFill>
                  <a:schemeClr val="tx1"/>
                </a:solidFill>
              </a:defRPr>
            </a:lvl1pPr>
          </a:lstStyle>
          <a:p>
            <a:pPr lvl="0">
              <a:lnSpc>
                <a:spcPct val="100000"/>
              </a:lnSpc>
              <a:spcBef>
                <a:spcPts val="0"/>
              </a:spcBef>
            </a:pPr>
            <a:r>
              <a:rPr lang="en-GB" dirty="0"/>
              <a:t>Click to edit Master text styles</a:t>
            </a:r>
          </a:p>
        </p:txBody>
      </p:sp>
      <p:sp>
        <p:nvSpPr>
          <p:cNvPr id="2" name="Rectangle 1">
            <a:extLst>
              <a:ext uri="{FF2B5EF4-FFF2-40B4-BE49-F238E27FC236}">
                <a16:creationId xmlns:a16="http://schemas.microsoft.com/office/drawing/2014/main" id="{21D0A0F9-8710-FABF-E38E-E7E0E55AA664}"/>
              </a:ext>
            </a:extLst>
          </p:cNvPr>
          <p:cNvSpPr>
            <a:spLocks/>
          </p:cNvSpPr>
          <p:nvPr userDrawn="1"/>
        </p:nvSpPr>
        <p:spPr>
          <a:xfrm>
            <a:off x="0" y="2136576"/>
            <a:ext cx="14630400" cy="39564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Title 3">
            <a:extLst>
              <a:ext uri="{FF2B5EF4-FFF2-40B4-BE49-F238E27FC236}">
                <a16:creationId xmlns:a16="http://schemas.microsoft.com/office/drawing/2014/main" id="{0E599F56-157F-C6E5-6A16-E2F2F1383849}"/>
              </a:ext>
            </a:extLst>
          </p:cNvPr>
          <p:cNvSpPr>
            <a:spLocks noGrp="1"/>
          </p:cNvSpPr>
          <p:nvPr>
            <p:ph type="title"/>
          </p:nvPr>
        </p:nvSpPr>
        <p:spPr>
          <a:xfrm>
            <a:off x="704850" y="2392093"/>
            <a:ext cx="13220700" cy="3445414"/>
          </a:xfrm>
          <a:noFill/>
        </p:spPr>
        <p:txBody>
          <a:bodyPr/>
          <a:lstStyle>
            <a:lvl1pPr algn="ct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453378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01V3">
    <p:bg>
      <p:bgPr>
        <a:solidFill>
          <a:schemeClr val="bg2">
            <a:alpha val="20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F98EA48-F0F1-4559-8320-92B0A8959DAA}"/>
              </a:ext>
            </a:extLst>
          </p:cNvPr>
          <p:cNvSpPr>
            <a:spLocks noGrp="1"/>
          </p:cNvSpPr>
          <p:nvPr>
            <p:ph type="subTitle" idx="1"/>
          </p:nvPr>
        </p:nvSpPr>
        <p:spPr>
          <a:xfrm>
            <a:off x="704851" y="4911190"/>
            <a:ext cx="5191127" cy="985579"/>
          </a:xfrm>
          <a:prstGeom prst="rect">
            <a:avLst/>
          </a:prstGeom>
        </p:spPr>
        <p:txBody>
          <a:bodyPr anchor="t">
            <a:noAutofit/>
          </a:bodyPr>
          <a:lstStyle>
            <a:lvl1pPr marL="0" indent="0" algn="l">
              <a:lnSpc>
                <a:spcPct val="100000"/>
              </a:lnSpc>
              <a:spcBef>
                <a:spcPts val="0"/>
              </a:spcBef>
              <a:buNone/>
              <a:defRPr sz="2160" b="0">
                <a:solidFill>
                  <a:schemeClr val="tx2"/>
                </a:solidFill>
              </a:defRPr>
            </a:lvl1pPr>
            <a:lvl2pPr marL="548627" indent="0" algn="ctr">
              <a:buNone/>
              <a:defRPr sz="2400"/>
            </a:lvl2pPr>
            <a:lvl3pPr marL="1097252" indent="0" algn="ctr">
              <a:buNone/>
              <a:defRPr sz="2160"/>
            </a:lvl3pPr>
            <a:lvl4pPr marL="1645879" indent="0" algn="ctr">
              <a:buNone/>
              <a:defRPr sz="1920"/>
            </a:lvl4pPr>
            <a:lvl5pPr marL="2194505" indent="0" algn="ctr">
              <a:buNone/>
              <a:defRPr sz="1920"/>
            </a:lvl5pPr>
            <a:lvl6pPr marL="2743132" indent="0" algn="ctr">
              <a:buNone/>
              <a:defRPr sz="1920"/>
            </a:lvl6pPr>
            <a:lvl7pPr marL="3291757" indent="0" algn="ctr">
              <a:buNone/>
              <a:defRPr sz="1920"/>
            </a:lvl7pPr>
            <a:lvl8pPr marL="3840384" indent="0" algn="ctr">
              <a:buNone/>
              <a:defRPr sz="1920"/>
            </a:lvl8pPr>
            <a:lvl9pPr marL="4389011" indent="0" algn="ctr">
              <a:buNone/>
              <a:defRPr sz="1920"/>
            </a:lvl9pPr>
          </a:lstStyle>
          <a:p>
            <a:r>
              <a:rPr lang="en-US" dirty="0"/>
              <a:t>Click to edit Master subtitle style</a:t>
            </a:r>
            <a:endParaRPr lang="en-ID" dirty="0"/>
          </a:p>
        </p:txBody>
      </p:sp>
      <p:sp>
        <p:nvSpPr>
          <p:cNvPr id="8" name="Text Placeholder 7">
            <a:extLst>
              <a:ext uri="{FF2B5EF4-FFF2-40B4-BE49-F238E27FC236}">
                <a16:creationId xmlns:a16="http://schemas.microsoft.com/office/drawing/2014/main" id="{E45C62B6-21C3-514C-414A-2DB40EB7D3A7}"/>
              </a:ext>
            </a:extLst>
          </p:cNvPr>
          <p:cNvSpPr>
            <a:spLocks noGrp="1"/>
          </p:cNvSpPr>
          <p:nvPr>
            <p:ph type="body" sz="quarter" idx="38"/>
          </p:nvPr>
        </p:nvSpPr>
        <p:spPr>
          <a:xfrm>
            <a:off x="8734424" y="4905470"/>
            <a:ext cx="5191127" cy="985582"/>
          </a:xfrm>
        </p:spPr>
        <p:txBody>
          <a:bodyPr vert="horz" lIns="91440" tIns="45720" rIns="91440" bIns="45720" rtlCol="0" anchor="t">
            <a:noAutofit/>
          </a:bodyPr>
          <a:lstStyle>
            <a:lvl1pPr algn="r">
              <a:defRPr lang="en-GB" sz="2160" b="0" dirty="0">
                <a:solidFill>
                  <a:schemeClr val="tx2"/>
                </a:solidFill>
              </a:defRPr>
            </a:lvl1pPr>
          </a:lstStyle>
          <a:p>
            <a:pPr lvl="0">
              <a:lnSpc>
                <a:spcPct val="100000"/>
              </a:lnSpc>
              <a:spcBef>
                <a:spcPts val="0"/>
              </a:spcBef>
            </a:pPr>
            <a:r>
              <a:rPr lang="en-GB" dirty="0"/>
              <a:t>Click to edit Master text styles</a:t>
            </a:r>
          </a:p>
        </p:txBody>
      </p:sp>
      <p:sp>
        <p:nvSpPr>
          <p:cNvPr id="2" name="Rectangle 1">
            <a:extLst>
              <a:ext uri="{FF2B5EF4-FFF2-40B4-BE49-F238E27FC236}">
                <a16:creationId xmlns:a16="http://schemas.microsoft.com/office/drawing/2014/main" id="{321CAE9F-E026-BD36-37CE-895F1D84344A}"/>
              </a:ext>
            </a:extLst>
          </p:cNvPr>
          <p:cNvSpPr>
            <a:spLocks/>
          </p:cNvSpPr>
          <p:nvPr userDrawn="1"/>
        </p:nvSpPr>
        <p:spPr>
          <a:xfrm>
            <a:off x="704849" y="1"/>
            <a:ext cx="13220702" cy="458538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 name="Title 3">
            <a:extLst>
              <a:ext uri="{FF2B5EF4-FFF2-40B4-BE49-F238E27FC236}">
                <a16:creationId xmlns:a16="http://schemas.microsoft.com/office/drawing/2014/main" id="{2AFC8850-3F5F-87F9-D600-B18321E8E5F1}"/>
              </a:ext>
            </a:extLst>
          </p:cNvPr>
          <p:cNvSpPr>
            <a:spLocks noGrp="1"/>
          </p:cNvSpPr>
          <p:nvPr>
            <p:ph type="title"/>
          </p:nvPr>
        </p:nvSpPr>
        <p:spPr>
          <a:xfrm>
            <a:off x="874255" y="701040"/>
            <a:ext cx="12881890" cy="3572107"/>
          </a:xfrm>
          <a:noFill/>
        </p:spPr>
        <p:txBody>
          <a:bodyPr anchor="b"/>
          <a:lstStyle>
            <a:lvl1pPr algn="ct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1106364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S02V1">
    <p:bg>
      <p:bgPr>
        <a:solidFill>
          <a:schemeClr val="bg2">
            <a:alpha val="2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604A52-52B5-628C-08E0-E2A22BE60270}"/>
              </a:ext>
            </a:extLst>
          </p:cNvPr>
          <p:cNvCxnSpPr>
            <a:cxnSpLocks/>
            <a:endCxn id="6" idx="1"/>
          </p:cNvCxnSpPr>
          <p:nvPr userDrawn="1"/>
        </p:nvCxnSpPr>
        <p:spPr>
          <a:xfrm>
            <a:off x="704853" y="7528560"/>
            <a:ext cx="12994003"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44BEED9E-017F-34E4-D362-2C42AF69C785}"/>
              </a:ext>
            </a:extLst>
          </p:cNvPr>
          <p:cNvSpPr>
            <a:spLocks noGrp="1"/>
          </p:cNvSpPr>
          <p:nvPr>
            <p:ph type="sldNum" sz="quarter" idx="41"/>
          </p:nvPr>
        </p:nvSpPr>
        <p:spPr>
          <a:xfrm>
            <a:off x="13698856" y="7309485"/>
            <a:ext cx="453377" cy="438150"/>
          </a:xfrm>
        </p:spPr>
        <p:txBody>
          <a:bodyPr/>
          <a:lstStyle>
            <a:lvl1pPr algn="ctr">
              <a:defRPr>
                <a:solidFill>
                  <a:schemeClr val="tx1"/>
                </a:solidFill>
              </a:defRPr>
            </a:lvl1pPr>
          </a:lstStyle>
          <a:p>
            <a:fld id="{9B8CCFF5-5E46-46BD-B5F9-D4D844B4C9EE}" type="slidenum">
              <a:rPr lang="en-GB" smtClean="0"/>
              <a:pPr/>
              <a:t>‹#›</a:t>
            </a:fld>
            <a:endParaRPr lang="en-GB" dirty="0"/>
          </a:p>
        </p:txBody>
      </p:sp>
      <p:sp>
        <p:nvSpPr>
          <p:cNvPr id="14" name="Rectangle 13">
            <a:extLst>
              <a:ext uri="{FF2B5EF4-FFF2-40B4-BE49-F238E27FC236}">
                <a16:creationId xmlns:a16="http://schemas.microsoft.com/office/drawing/2014/main" id="{4674BB33-9670-B275-1067-25732BAB142F}"/>
              </a:ext>
            </a:extLst>
          </p:cNvPr>
          <p:cNvSpPr/>
          <p:nvPr userDrawn="1"/>
        </p:nvSpPr>
        <p:spPr>
          <a:xfrm>
            <a:off x="4895851" y="3025919"/>
            <a:ext cx="9734550" cy="217776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17" name="Picture Placeholder 16">
            <a:extLst>
              <a:ext uri="{FF2B5EF4-FFF2-40B4-BE49-F238E27FC236}">
                <a16:creationId xmlns:a16="http://schemas.microsoft.com/office/drawing/2014/main" id="{992DE54D-50A9-0CEA-E7DB-8ADF00EF10EC}"/>
              </a:ext>
            </a:extLst>
          </p:cNvPr>
          <p:cNvSpPr>
            <a:spLocks noGrp="1"/>
          </p:cNvSpPr>
          <p:nvPr>
            <p:ph type="pic" sz="quarter" idx="13"/>
          </p:nvPr>
        </p:nvSpPr>
        <p:spPr>
          <a:xfrm>
            <a:off x="0" y="1"/>
            <a:ext cx="7315200" cy="8229599"/>
          </a:xfrm>
          <a:custGeom>
            <a:avLst/>
            <a:gdLst>
              <a:gd name="connsiteX0" fmla="*/ 0 w 6096000"/>
              <a:gd name="connsiteY0" fmla="*/ 0 h 6857999"/>
              <a:gd name="connsiteX1" fmla="*/ 6096000 w 6096000"/>
              <a:gd name="connsiteY1" fmla="*/ 0 h 6857999"/>
              <a:gd name="connsiteX2" fmla="*/ 6096000 w 6096000"/>
              <a:gd name="connsiteY2" fmla="*/ 2521599 h 6857999"/>
              <a:gd name="connsiteX3" fmla="*/ 4079875 w 6096000"/>
              <a:gd name="connsiteY3" fmla="*/ 2521599 h 6857999"/>
              <a:gd name="connsiteX4" fmla="*/ 4079875 w 6096000"/>
              <a:gd name="connsiteY4" fmla="*/ 4336401 h 6857999"/>
              <a:gd name="connsiteX5" fmla="*/ 6096000 w 6096000"/>
              <a:gd name="connsiteY5" fmla="*/ 4336401 h 6857999"/>
              <a:gd name="connsiteX6" fmla="*/ 6096000 w 6096000"/>
              <a:gd name="connsiteY6" fmla="*/ 6857999 h 6857999"/>
              <a:gd name="connsiteX7" fmla="*/ 0 w 6096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7999">
                <a:moveTo>
                  <a:pt x="0" y="0"/>
                </a:moveTo>
                <a:lnTo>
                  <a:pt x="6096000" y="0"/>
                </a:lnTo>
                <a:lnTo>
                  <a:pt x="6096000" y="2521599"/>
                </a:lnTo>
                <a:lnTo>
                  <a:pt x="4079875" y="2521599"/>
                </a:lnTo>
                <a:lnTo>
                  <a:pt x="4079875" y="4336401"/>
                </a:lnTo>
                <a:lnTo>
                  <a:pt x="6096000" y="4336401"/>
                </a:lnTo>
                <a:lnTo>
                  <a:pt x="6096000" y="6857999"/>
                </a:lnTo>
                <a:lnTo>
                  <a:pt x="0" y="6857999"/>
                </a:lnTo>
                <a:close/>
              </a:path>
            </a:pathLst>
          </a:cu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
        <p:nvSpPr>
          <p:cNvPr id="12" name="Title 1">
            <a:extLst>
              <a:ext uri="{FF2B5EF4-FFF2-40B4-BE49-F238E27FC236}">
                <a16:creationId xmlns:a16="http://schemas.microsoft.com/office/drawing/2014/main" id="{A355F8B3-DA2A-69EE-B33D-7D93344E78DC}"/>
              </a:ext>
            </a:extLst>
          </p:cNvPr>
          <p:cNvSpPr>
            <a:spLocks noGrp="1"/>
          </p:cNvSpPr>
          <p:nvPr>
            <p:ph type="title"/>
          </p:nvPr>
        </p:nvSpPr>
        <p:spPr>
          <a:xfrm>
            <a:off x="5655563" y="3025914"/>
            <a:ext cx="8269984" cy="2177768"/>
          </a:xfrm>
          <a:prstGeom prst="rect">
            <a:avLst/>
          </a:prstGeom>
        </p:spPr>
        <p:txBody>
          <a:bodyPr anchor="ctr">
            <a:noAutofit/>
          </a:bodyPr>
          <a:lstStyle>
            <a:lvl1pPr algn="r">
              <a:defRPr>
                <a:solidFill>
                  <a:schemeClr val="tx1"/>
                </a:solidFill>
              </a:defRPr>
            </a:lvl1pPr>
          </a:lstStyle>
          <a:p>
            <a:r>
              <a:rPr lang="en-US" dirty="0"/>
              <a:t>Click to edit Master title style</a:t>
            </a:r>
            <a:endParaRPr lang="en-ID" dirty="0"/>
          </a:p>
        </p:txBody>
      </p:sp>
      <p:sp>
        <p:nvSpPr>
          <p:cNvPr id="13" name="Text Placeholder 7">
            <a:extLst>
              <a:ext uri="{FF2B5EF4-FFF2-40B4-BE49-F238E27FC236}">
                <a16:creationId xmlns:a16="http://schemas.microsoft.com/office/drawing/2014/main" id="{EE2DDA6B-335E-10D7-E095-6237EE97BEFE}"/>
              </a:ext>
            </a:extLst>
          </p:cNvPr>
          <p:cNvSpPr>
            <a:spLocks noGrp="1"/>
          </p:cNvSpPr>
          <p:nvPr>
            <p:ph type="body" sz="quarter" idx="16"/>
          </p:nvPr>
        </p:nvSpPr>
        <p:spPr>
          <a:xfrm>
            <a:off x="7315199" y="5422756"/>
            <a:ext cx="6610346" cy="1185676"/>
          </a:xfrm>
        </p:spPr>
        <p:txBody>
          <a:bodyPr anchor="t">
            <a:noAutofit/>
          </a:bodyPr>
          <a:lstStyle>
            <a:lvl1pPr algn="r">
              <a:lnSpc>
                <a:spcPct val="100000"/>
              </a:lnSpc>
              <a:spcBef>
                <a:spcPts val="0"/>
              </a:spcBef>
              <a:defRPr sz="2160">
                <a:solidFill>
                  <a:schemeClr val="tx2"/>
                </a:solidFill>
              </a:defRPr>
            </a:lvl1pPr>
          </a:lstStyle>
          <a:p>
            <a:pPr lvl="0"/>
            <a:r>
              <a:rPr lang="en-GB" dirty="0"/>
              <a:t>Click to edit Master text styles</a:t>
            </a:r>
          </a:p>
        </p:txBody>
      </p:sp>
    </p:spTree>
    <p:extLst>
      <p:ext uri="{BB962C8B-B14F-4D97-AF65-F5344CB8AC3E}">
        <p14:creationId xmlns:p14="http://schemas.microsoft.com/office/powerpoint/2010/main" val="13465821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S02V2">
    <p:bg>
      <p:bgPr>
        <a:solidFill>
          <a:schemeClr val="bg1"/>
        </a:solidFill>
        <a:effectLst/>
      </p:bgPr>
    </p:bg>
    <p:spTree>
      <p:nvGrpSpPr>
        <p:cNvPr id="1" name=""/>
        <p:cNvGrpSpPr/>
        <p:nvPr/>
      </p:nvGrpSpPr>
      <p:grpSpPr>
        <a:xfrm>
          <a:off x="0" y="0"/>
          <a:ext cx="0" cy="0"/>
          <a:chOff x="0" y="0"/>
          <a:chExt cx="0" cy="0"/>
        </a:xfrm>
      </p:grpSpPr>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tx2"/>
                </a:solidFill>
              </a:defRPr>
            </a:lvl1pPr>
          </a:lstStyle>
          <a:p>
            <a:fld id="{9B8CCFF5-5E46-46BD-B5F9-D4D844B4C9EE}" type="slidenum">
              <a:rPr lang="en-GB" smtClean="0"/>
              <a:pPr/>
              <a:t>‹#›</a:t>
            </a:fld>
            <a:endParaRPr lang="en-GB" dirty="0"/>
          </a:p>
        </p:txBody>
      </p:sp>
      <p:sp>
        <p:nvSpPr>
          <p:cNvPr id="4" name="Text Placeholder 7">
            <a:extLst>
              <a:ext uri="{FF2B5EF4-FFF2-40B4-BE49-F238E27FC236}">
                <a16:creationId xmlns:a16="http://schemas.microsoft.com/office/drawing/2014/main" id="{F6D3363E-399C-BBAF-9E86-606728CF0759}"/>
              </a:ext>
            </a:extLst>
          </p:cNvPr>
          <p:cNvSpPr>
            <a:spLocks noGrp="1"/>
          </p:cNvSpPr>
          <p:nvPr>
            <p:ph type="body" sz="quarter" idx="16"/>
          </p:nvPr>
        </p:nvSpPr>
        <p:spPr>
          <a:xfrm>
            <a:off x="7722870" y="3521963"/>
            <a:ext cx="6202675" cy="1185676"/>
          </a:xfrm>
        </p:spPr>
        <p:txBody>
          <a:bodyPr vert="horz" lIns="91440" tIns="45720" rIns="91440" bIns="45720" rtlCol="0" anchor="ctr">
            <a:noAutofit/>
          </a:bodyPr>
          <a:lstStyle>
            <a:lvl1pPr>
              <a:defRPr lang="en-GB" sz="2160" dirty="0">
                <a:solidFill>
                  <a:schemeClr val="tx1"/>
                </a:solidFill>
              </a:defRPr>
            </a:lvl1pPr>
          </a:lstStyle>
          <a:p>
            <a:pPr lvl="0">
              <a:lnSpc>
                <a:spcPct val="100000"/>
              </a:lnSpc>
              <a:spcBef>
                <a:spcPts val="0"/>
              </a:spcBef>
            </a:pPr>
            <a:r>
              <a:rPr lang="en-GB" dirty="0"/>
              <a:t>Click to edit Master text styles</a:t>
            </a:r>
          </a:p>
        </p:txBody>
      </p:sp>
      <p:sp>
        <p:nvSpPr>
          <p:cNvPr id="7" name="Rectangle 6">
            <a:extLst>
              <a:ext uri="{FF2B5EF4-FFF2-40B4-BE49-F238E27FC236}">
                <a16:creationId xmlns:a16="http://schemas.microsoft.com/office/drawing/2014/main" id="{18DC1539-5D1D-8830-EBB6-620BABA54BE2}"/>
              </a:ext>
            </a:extLst>
          </p:cNvPr>
          <p:cNvSpPr>
            <a:spLocks/>
          </p:cNvSpPr>
          <p:nvPr userDrawn="1"/>
        </p:nvSpPr>
        <p:spPr>
          <a:xfrm>
            <a:off x="704854" y="701042"/>
            <a:ext cx="6610346" cy="682751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 name="Title 1">
            <a:extLst>
              <a:ext uri="{FF2B5EF4-FFF2-40B4-BE49-F238E27FC236}">
                <a16:creationId xmlns:a16="http://schemas.microsoft.com/office/drawing/2014/main" id="{7B10041D-C643-B56F-C677-977EAEEC82A8}"/>
              </a:ext>
            </a:extLst>
          </p:cNvPr>
          <p:cNvSpPr>
            <a:spLocks noGrp="1"/>
          </p:cNvSpPr>
          <p:nvPr>
            <p:ph type="title"/>
          </p:nvPr>
        </p:nvSpPr>
        <p:spPr>
          <a:xfrm>
            <a:off x="1112523" y="2663193"/>
            <a:ext cx="5795010" cy="2903218"/>
          </a:xfrm>
          <a:prstGeom prst="rect">
            <a:avLst/>
          </a:prstGeom>
        </p:spPr>
        <p:txBody>
          <a:bodyPr anchor="ctr">
            <a:noAutofit/>
          </a:bodyPr>
          <a:lstStyle>
            <a:lvl1pPr algn="l">
              <a:defRPr>
                <a:solidFill>
                  <a:schemeClr val="tx1"/>
                </a:solidFill>
              </a:defRPr>
            </a:lvl1pPr>
          </a:lstStyle>
          <a:p>
            <a:r>
              <a:rPr lang="en-US" dirty="0"/>
              <a:t>Click to edit Master title style</a:t>
            </a:r>
            <a:endParaRPr lang="en-ID" dirty="0"/>
          </a:p>
        </p:txBody>
      </p:sp>
    </p:spTree>
    <p:extLst>
      <p:ext uri="{BB962C8B-B14F-4D97-AF65-F5344CB8AC3E}">
        <p14:creationId xmlns:p14="http://schemas.microsoft.com/office/powerpoint/2010/main" val="24427054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S02V3">
    <p:bg>
      <p:bgPr>
        <a:solidFill>
          <a:schemeClr val="bg2">
            <a:alpha val="2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604A52-52B5-628C-08E0-E2A22BE60270}"/>
              </a:ext>
            </a:extLst>
          </p:cNvPr>
          <p:cNvCxnSpPr>
            <a:cxnSpLocks/>
            <a:endCxn id="6" idx="1"/>
          </p:cNvCxnSpPr>
          <p:nvPr userDrawn="1"/>
        </p:nvCxnSpPr>
        <p:spPr>
          <a:xfrm>
            <a:off x="704853" y="7528560"/>
            <a:ext cx="12994003"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44BEED9E-017F-34E4-D362-2C42AF69C785}"/>
              </a:ext>
            </a:extLst>
          </p:cNvPr>
          <p:cNvSpPr>
            <a:spLocks noGrp="1"/>
          </p:cNvSpPr>
          <p:nvPr>
            <p:ph type="sldNum" sz="quarter" idx="41"/>
          </p:nvPr>
        </p:nvSpPr>
        <p:spPr>
          <a:xfrm>
            <a:off x="13698856" y="7309485"/>
            <a:ext cx="453377" cy="438150"/>
          </a:xfrm>
        </p:spPr>
        <p:txBody>
          <a:bodyPr/>
          <a:lstStyle>
            <a:lvl1pPr algn="ctr">
              <a:defRPr>
                <a:solidFill>
                  <a:schemeClr val="tx1"/>
                </a:solidFill>
              </a:defRPr>
            </a:lvl1pPr>
          </a:lstStyle>
          <a:p>
            <a:fld id="{9B8CCFF5-5E46-46BD-B5F9-D4D844B4C9EE}" type="slidenum">
              <a:rPr lang="en-GB" smtClean="0"/>
              <a:pPr/>
              <a:t>‹#›</a:t>
            </a:fld>
            <a:endParaRPr lang="en-GB" dirty="0"/>
          </a:p>
        </p:txBody>
      </p:sp>
      <p:sp>
        <p:nvSpPr>
          <p:cNvPr id="14" name="Rectangle 13">
            <a:extLst>
              <a:ext uri="{FF2B5EF4-FFF2-40B4-BE49-F238E27FC236}">
                <a16:creationId xmlns:a16="http://schemas.microsoft.com/office/drawing/2014/main" id="{4674BB33-9670-B275-1067-25732BAB142F}"/>
              </a:ext>
            </a:extLst>
          </p:cNvPr>
          <p:cNvSpPr/>
          <p:nvPr userDrawn="1"/>
        </p:nvSpPr>
        <p:spPr>
          <a:xfrm>
            <a:off x="704852" y="1744789"/>
            <a:ext cx="13220693" cy="23700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12" name="Title 1">
            <a:extLst>
              <a:ext uri="{FF2B5EF4-FFF2-40B4-BE49-F238E27FC236}">
                <a16:creationId xmlns:a16="http://schemas.microsoft.com/office/drawing/2014/main" id="{A355F8B3-DA2A-69EE-B33D-7D93344E78DC}"/>
              </a:ext>
            </a:extLst>
          </p:cNvPr>
          <p:cNvSpPr>
            <a:spLocks noGrp="1"/>
          </p:cNvSpPr>
          <p:nvPr>
            <p:ph type="title"/>
          </p:nvPr>
        </p:nvSpPr>
        <p:spPr>
          <a:xfrm>
            <a:off x="2034538" y="2045970"/>
            <a:ext cx="10561325" cy="1876588"/>
          </a:xfrm>
          <a:prstGeom prst="rect">
            <a:avLst/>
          </a:prstGeom>
        </p:spPr>
        <p:txBody>
          <a:bodyPr anchor="b">
            <a:noAutofit/>
          </a:bodyPr>
          <a:lstStyle>
            <a:lvl1pPr algn="ctr">
              <a:defRPr>
                <a:solidFill>
                  <a:schemeClr val="tx1"/>
                </a:solidFill>
              </a:defRPr>
            </a:lvl1pPr>
          </a:lstStyle>
          <a:p>
            <a:r>
              <a:rPr lang="en-US" dirty="0"/>
              <a:t>Click to edit Master title style</a:t>
            </a:r>
            <a:endParaRPr lang="en-ID" dirty="0"/>
          </a:p>
        </p:txBody>
      </p:sp>
      <p:sp>
        <p:nvSpPr>
          <p:cNvPr id="13" name="Text Placeholder 7">
            <a:extLst>
              <a:ext uri="{FF2B5EF4-FFF2-40B4-BE49-F238E27FC236}">
                <a16:creationId xmlns:a16="http://schemas.microsoft.com/office/drawing/2014/main" id="{EE2DDA6B-335E-10D7-E095-6237EE97BEFE}"/>
              </a:ext>
            </a:extLst>
          </p:cNvPr>
          <p:cNvSpPr>
            <a:spLocks noGrp="1"/>
          </p:cNvSpPr>
          <p:nvPr>
            <p:ph type="body" sz="quarter" idx="16"/>
          </p:nvPr>
        </p:nvSpPr>
        <p:spPr>
          <a:xfrm>
            <a:off x="2034539" y="4304523"/>
            <a:ext cx="10561325" cy="1185676"/>
          </a:xfrm>
        </p:spPr>
        <p:txBody>
          <a:bodyPr anchor="t">
            <a:noAutofit/>
          </a:bodyPr>
          <a:lstStyle>
            <a:lvl1pPr algn="ctr">
              <a:lnSpc>
                <a:spcPct val="100000"/>
              </a:lnSpc>
              <a:spcBef>
                <a:spcPts val="0"/>
              </a:spcBef>
              <a:defRPr sz="2160">
                <a:solidFill>
                  <a:schemeClr val="tx2"/>
                </a:solidFill>
              </a:defRPr>
            </a:lvl1pPr>
          </a:lstStyle>
          <a:p>
            <a:pPr lvl="0"/>
            <a:r>
              <a:rPr lang="en-GB" dirty="0"/>
              <a:t>Click to edit Master text styles</a:t>
            </a:r>
          </a:p>
        </p:txBody>
      </p:sp>
    </p:spTree>
    <p:extLst>
      <p:ext uri="{BB962C8B-B14F-4D97-AF65-F5344CB8AC3E}">
        <p14:creationId xmlns:p14="http://schemas.microsoft.com/office/powerpoint/2010/main" val="3150075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S03V1">
    <p:bg>
      <p:bgPr>
        <a:solidFill>
          <a:schemeClr val="bg2">
            <a:alpha val="3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tx1"/>
                </a:solidFill>
              </a:defRPr>
            </a:lvl1pPr>
          </a:lstStyle>
          <a:p>
            <a:fld id="{9B8CCFF5-5E46-46BD-B5F9-D4D844B4C9EE}" type="slidenum">
              <a:rPr lang="en-GB" smtClean="0"/>
              <a:pPr/>
              <a:t>‹#›</a:t>
            </a:fld>
            <a:endParaRPr lang="en-GB" dirty="0"/>
          </a:p>
        </p:txBody>
      </p:sp>
      <p:sp>
        <p:nvSpPr>
          <p:cNvPr id="7" name="Title 1">
            <a:extLst>
              <a:ext uri="{FF2B5EF4-FFF2-40B4-BE49-F238E27FC236}">
                <a16:creationId xmlns:a16="http://schemas.microsoft.com/office/drawing/2014/main" id="{C19E034C-1D99-06F7-97F5-2AC8D9ABDEAB}"/>
              </a:ext>
            </a:extLst>
          </p:cNvPr>
          <p:cNvSpPr>
            <a:spLocks noGrp="1"/>
          </p:cNvSpPr>
          <p:nvPr>
            <p:ph type="title"/>
          </p:nvPr>
        </p:nvSpPr>
        <p:spPr>
          <a:xfrm>
            <a:off x="701041" y="2297431"/>
            <a:ext cx="4194810" cy="3634740"/>
          </a:xfrm>
          <a:prstGeom prst="rect">
            <a:avLst/>
          </a:prstGeom>
        </p:spPr>
        <p:txBody>
          <a:bodyPr anchor="ctr">
            <a:noAutofit/>
          </a:bodyPr>
          <a:lstStyle>
            <a:lvl1pPr>
              <a:defRPr>
                <a:solidFill>
                  <a:schemeClr val="tx2"/>
                </a:solidFill>
              </a:defRPr>
            </a:lvl1pPr>
          </a:lstStyle>
          <a:p>
            <a:r>
              <a:rPr lang="en-US" dirty="0"/>
              <a:t>Click to edit Master title style</a:t>
            </a:r>
            <a:endParaRPr lang="en-ID" dirty="0"/>
          </a:p>
        </p:txBody>
      </p:sp>
      <p:sp>
        <p:nvSpPr>
          <p:cNvPr id="12" name="Text Placeholder 7">
            <a:extLst>
              <a:ext uri="{FF2B5EF4-FFF2-40B4-BE49-F238E27FC236}">
                <a16:creationId xmlns:a16="http://schemas.microsoft.com/office/drawing/2014/main" id="{73DE5B6F-6582-3BB5-FD64-58F4F2D8A9CB}"/>
              </a:ext>
            </a:extLst>
          </p:cNvPr>
          <p:cNvSpPr>
            <a:spLocks noGrp="1"/>
          </p:cNvSpPr>
          <p:nvPr>
            <p:ph type="body" sz="quarter" idx="16"/>
          </p:nvPr>
        </p:nvSpPr>
        <p:spPr>
          <a:xfrm>
            <a:off x="7315199" y="1149726"/>
            <a:ext cx="6610346" cy="575270"/>
          </a:xfrm>
        </p:spPr>
        <p:txBody>
          <a:bodyPr anchor="ctr">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24" name="Text Placeholder 7">
            <a:extLst>
              <a:ext uri="{FF2B5EF4-FFF2-40B4-BE49-F238E27FC236}">
                <a16:creationId xmlns:a16="http://schemas.microsoft.com/office/drawing/2014/main" id="{8FA5B8D7-FD66-9FC0-F128-F6C95AA2023A}"/>
              </a:ext>
            </a:extLst>
          </p:cNvPr>
          <p:cNvSpPr>
            <a:spLocks noGrp="1"/>
          </p:cNvSpPr>
          <p:nvPr>
            <p:ph type="body" sz="quarter" idx="42"/>
          </p:nvPr>
        </p:nvSpPr>
        <p:spPr>
          <a:xfrm>
            <a:off x="7315199" y="1912572"/>
            <a:ext cx="6610346" cy="575270"/>
          </a:xfrm>
        </p:spPr>
        <p:txBody>
          <a:bodyPr anchor="ctr">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26" name="Text Placeholder 7">
            <a:extLst>
              <a:ext uri="{FF2B5EF4-FFF2-40B4-BE49-F238E27FC236}">
                <a16:creationId xmlns:a16="http://schemas.microsoft.com/office/drawing/2014/main" id="{850450ED-D8D0-5A18-A7BF-54BBD07E39AB}"/>
              </a:ext>
            </a:extLst>
          </p:cNvPr>
          <p:cNvSpPr>
            <a:spLocks noGrp="1"/>
          </p:cNvSpPr>
          <p:nvPr>
            <p:ph type="body" sz="quarter" idx="43"/>
          </p:nvPr>
        </p:nvSpPr>
        <p:spPr>
          <a:xfrm>
            <a:off x="7315199" y="2675418"/>
            <a:ext cx="6610346" cy="575270"/>
          </a:xfrm>
        </p:spPr>
        <p:txBody>
          <a:bodyPr anchor="ctr">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28" name="Text Placeholder 7">
            <a:extLst>
              <a:ext uri="{FF2B5EF4-FFF2-40B4-BE49-F238E27FC236}">
                <a16:creationId xmlns:a16="http://schemas.microsoft.com/office/drawing/2014/main" id="{A6325838-C345-2166-5F47-C61FAB44DB94}"/>
              </a:ext>
            </a:extLst>
          </p:cNvPr>
          <p:cNvSpPr>
            <a:spLocks noGrp="1"/>
          </p:cNvSpPr>
          <p:nvPr>
            <p:ph type="body" sz="quarter" idx="44"/>
          </p:nvPr>
        </p:nvSpPr>
        <p:spPr>
          <a:xfrm>
            <a:off x="7315199" y="3438264"/>
            <a:ext cx="6610346" cy="575270"/>
          </a:xfrm>
        </p:spPr>
        <p:txBody>
          <a:bodyPr anchor="ctr">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30" name="Text Placeholder 7">
            <a:extLst>
              <a:ext uri="{FF2B5EF4-FFF2-40B4-BE49-F238E27FC236}">
                <a16:creationId xmlns:a16="http://schemas.microsoft.com/office/drawing/2014/main" id="{7B71EB35-E0C9-FBE8-297A-20127AA437E0}"/>
              </a:ext>
            </a:extLst>
          </p:cNvPr>
          <p:cNvSpPr>
            <a:spLocks noGrp="1"/>
          </p:cNvSpPr>
          <p:nvPr>
            <p:ph type="body" sz="quarter" idx="45"/>
          </p:nvPr>
        </p:nvSpPr>
        <p:spPr>
          <a:xfrm>
            <a:off x="7315199" y="4201110"/>
            <a:ext cx="6610346" cy="575270"/>
          </a:xfrm>
        </p:spPr>
        <p:txBody>
          <a:bodyPr anchor="ctr">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32" name="Text Placeholder 7">
            <a:extLst>
              <a:ext uri="{FF2B5EF4-FFF2-40B4-BE49-F238E27FC236}">
                <a16:creationId xmlns:a16="http://schemas.microsoft.com/office/drawing/2014/main" id="{38811872-21BD-9336-458C-FAB98ED9C24A}"/>
              </a:ext>
            </a:extLst>
          </p:cNvPr>
          <p:cNvSpPr>
            <a:spLocks noGrp="1"/>
          </p:cNvSpPr>
          <p:nvPr>
            <p:ph type="body" sz="quarter" idx="46"/>
          </p:nvPr>
        </p:nvSpPr>
        <p:spPr>
          <a:xfrm>
            <a:off x="7315199" y="4963956"/>
            <a:ext cx="6610346" cy="575270"/>
          </a:xfrm>
        </p:spPr>
        <p:txBody>
          <a:bodyPr anchor="ctr">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34" name="Text Placeholder 7">
            <a:extLst>
              <a:ext uri="{FF2B5EF4-FFF2-40B4-BE49-F238E27FC236}">
                <a16:creationId xmlns:a16="http://schemas.microsoft.com/office/drawing/2014/main" id="{C8C1A750-7515-B84F-C199-73130E46AF72}"/>
              </a:ext>
            </a:extLst>
          </p:cNvPr>
          <p:cNvSpPr>
            <a:spLocks noGrp="1"/>
          </p:cNvSpPr>
          <p:nvPr>
            <p:ph type="body" sz="quarter" idx="47"/>
          </p:nvPr>
        </p:nvSpPr>
        <p:spPr>
          <a:xfrm>
            <a:off x="7315199" y="5726802"/>
            <a:ext cx="6610346" cy="575270"/>
          </a:xfrm>
        </p:spPr>
        <p:txBody>
          <a:bodyPr anchor="ctr">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36" name="Text Placeholder 7">
            <a:extLst>
              <a:ext uri="{FF2B5EF4-FFF2-40B4-BE49-F238E27FC236}">
                <a16:creationId xmlns:a16="http://schemas.microsoft.com/office/drawing/2014/main" id="{47C34F69-9010-6487-488A-99190313DF95}"/>
              </a:ext>
            </a:extLst>
          </p:cNvPr>
          <p:cNvSpPr>
            <a:spLocks noGrp="1"/>
          </p:cNvSpPr>
          <p:nvPr>
            <p:ph type="body" sz="quarter" idx="48"/>
          </p:nvPr>
        </p:nvSpPr>
        <p:spPr>
          <a:xfrm>
            <a:off x="7315199" y="6489648"/>
            <a:ext cx="6610346" cy="575270"/>
          </a:xfrm>
        </p:spPr>
        <p:txBody>
          <a:bodyPr anchor="ctr">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155" name="Text Placeholder 154">
            <a:extLst>
              <a:ext uri="{FF2B5EF4-FFF2-40B4-BE49-F238E27FC236}">
                <a16:creationId xmlns:a16="http://schemas.microsoft.com/office/drawing/2014/main" id="{92F4F275-6BE5-73A5-5718-4DD03659E426}"/>
              </a:ext>
            </a:extLst>
          </p:cNvPr>
          <p:cNvSpPr>
            <a:spLocks noGrp="1"/>
          </p:cNvSpPr>
          <p:nvPr>
            <p:ph type="body" sz="quarter" idx="49" hasCustomPrompt="1"/>
          </p:nvPr>
        </p:nvSpPr>
        <p:spPr>
          <a:xfrm>
            <a:off x="6665910" y="6561056"/>
            <a:ext cx="432000" cy="432000"/>
          </a:xfrm>
          <a:prstGeom prst="ellipse">
            <a:avLst/>
          </a:prstGeom>
          <a:solidFill>
            <a:schemeClr val="accent2"/>
          </a:solidFill>
        </p:spPr>
        <p:txBody>
          <a:bodyPr wrap="square" anchor="ctr">
            <a:noAutofit/>
          </a:bodyPr>
          <a:lstStyle>
            <a:lvl1pPr>
              <a:lnSpc>
                <a:spcPct val="100000"/>
              </a:lnSpc>
              <a:spcBef>
                <a:spcPts val="0"/>
              </a:spcBef>
              <a:defRPr sz="1200">
                <a:solidFill>
                  <a:schemeClr val="accent1">
                    <a:alpha val="0"/>
                  </a:schemeClr>
                </a:solidFill>
              </a:defRPr>
            </a:lvl1pPr>
          </a:lstStyle>
          <a:p>
            <a:pPr lvl="0"/>
            <a:r>
              <a:rPr lang="en-GB" dirty="0"/>
              <a:t>.</a:t>
            </a:r>
          </a:p>
        </p:txBody>
      </p:sp>
      <p:sp>
        <p:nvSpPr>
          <p:cNvPr id="157" name="Text Placeholder 156">
            <a:extLst>
              <a:ext uri="{FF2B5EF4-FFF2-40B4-BE49-F238E27FC236}">
                <a16:creationId xmlns:a16="http://schemas.microsoft.com/office/drawing/2014/main" id="{9D58296F-CDAE-270E-EC6F-F77F7F648195}"/>
              </a:ext>
            </a:extLst>
          </p:cNvPr>
          <p:cNvSpPr>
            <a:spLocks noGrp="1"/>
          </p:cNvSpPr>
          <p:nvPr>
            <p:ph type="body" sz="quarter" idx="50" hasCustomPrompt="1"/>
          </p:nvPr>
        </p:nvSpPr>
        <p:spPr>
          <a:xfrm>
            <a:off x="6665910" y="5798243"/>
            <a:ext cx="432000" cy="432000"/>
          </a:xfrm>
          <a:prstGeom prst="ellipse">
            <a:avLst/>
          </a:prstGeom>
          <a:solidFill>
            <a:schemeClr val="accent2"/>
          </a:solidFill>
        </p:spPr>
        <p:txBody>
          <a:bodyPr wrap="square" anchor="ctr">
            <a:noAutofit/>
          </a:bodyPr>
          <a:lstStyle>
            <a:lvl1pPr>
              <a:lnSpc>
                <a:spcPct val="100000"/>
              </a:lnSpc>
              <a:spcBef>
                <a:spcPts val="0"/>
              </a:spcBef>
              <a:defRPr sz="1200">
                <a:solidFill>
                  <a:schemeClr val="accent1">
                    <a:alpha val="0"/>
                  </a:schemeClr>
                </a:solidFill>
              </a:defRPr>
            </a:lvl1pPr>
          </a:lstStyle>
          <a:p>
            <a:pPr lvl="0"/>
            <a:r>
              <a:rPr lang="en-GB" dirty="0"/>
              <a:t>.</a:t>
            </a:r>
          </a:p>
        </p:txBody>
      </p:sp>
      <p:sp>
        <p:nvSpPr>
          <p:cNvPr id="159" name="Text Placeholder 158">
            <a:extLst>
              <a:ext uri="{FF2B5EF4-FFF2-40B4-BE49-F238E27FC236}">
                <a16:creationId xmlns:a16="http://schemas.microsoft.com/office/drawing/2014/main" id="{21D643C1-238E-1766-151C-8F1C30436079}"/>
              </a:ext>
            </a:extLst>
          </p:cNvPr>
          <p:cNvSpPr>
            <a:spLocks noGrp="1"/>
          </p:cNvSpPr>
          <p:nvPr>
            <p:ph type="body" sz="quarter" idx="51" hasCustomPrompt="1"/>
          </p:nvPr>
        </p:nvSpPr>
        <p:spPr>
          <a:xfrm>
            <a:off x="6665910" y="5035429"/>
            <a:ext cx="432000" cy="432000"/>
          </a:xfrm>
          <a:prstGeom prst="ellipse">
            <a:avLst/>
          </a:prstGeom>
          <a:solidFill>
            <a:schemeClr val="accent2"/>
          </a:solidFill>
        </p:spPr>
        <p:txBody>
          <a:bodyPr wrap="square" anchor="ctr">
            <a:noAutofit/>
          </a:bodyPr>
          <a:lstStyle>
            <a:lvl1pPr>
              <a:lnSpc>
                <a:spcPct val="100000"/>
              </a:lnSpc>
              <a:spcBef>
                <a:spcPts val="0"/>
              </a:spcBef>
              <a:defRPr sz="1200">
                <a:solidFill>
                  <a:schemeClr val="accent1">
                    <a:alpha val="0"/>
                  </a:schemeClr>
                </a:solidFill>
              </a:defRPr>
            </a:lvl1pPr>
          </a:lstStyle>
          <a:p>
            <a:pPr lvl="0"/>
            <a:r>
              <a:rPr lang="en-GB" dirty="0"/>
              <a:t>.</a:t>
            </a:r>
          </a:p>
        </p:txBody>
      </p:sp>
      <p:sp>
        <p:nvSpPr>
          <p:cNvPr id="161" name="Text Placeholder 160">
            <a:extLst>
              <a:ext uri="{FF2B5EF4-FFF2-40B4-BE49-F238E27FC236}">
                <a16:creationId xmlns:a16="http://schemas.microsoft.com/office/drawing/2014/main" id="{F3BEE4B6-793E-797E-324E-91E9B2D72829}"/>
              </a:ext>
            </a:extLst>
          </p:cNvPr>
          <p:cNvSpPr>
            <a:spLocks noGrp="1"/>
          </p:cNvSpPr>
          <p:nvPr>
            <p:ph type="body" sz="quarter" idx="52" hasCustomPrompt="1"/>
          </p:nvPr>
        </p:nvSpPr>
        <p:spPr>
          <a:xfrm>
            <a:off x="6665910" y="4272616"/>
            <a:ext cx="432000" cy="432000"/>
          </a:xfrm>
          <a:prstGeom prst="ellipse">
            <a:avLst/>
          </a:prstGeom>
          <a:solidFill>
            <a:schemeClr val="accent2"/>
          </a:solidFill>
        </p:spPr>
        <p:txBody>
          <a:bodyPr wrap="square" anchor="ctr">
            <a:noAutofit/>
          </a:bodyPr>
          <a:lstStyle>
            <a:lvl1pPr>
              <a:lnSpc>
                <a:spcPct val="100000"/>
              </a:lnSpc>
              <a:spcBef>
                <a:spcPts val="0"/>
              </a:spcBef>
              <a:defRPr sz="1200">
                <a:solidFill>
                  <a:schemeClr val="accent1">
                    <a:alpha val="0"/>
                  </a:schemeClr>
                </a:solidFill>
              </a:defRPr>
            </a:lvl1pPr>
          </a:lstStyle>
          <a:p>
            <a:pPr lvl="0"/>
            <a:r>
              <a:rPr lang="en-GB" dirty="0"/>
              <a:t>.</a:t>
            </a:r>
          </a:p>
        </p:txBody>
      </p:sp>
      <p:sp>
        <p:nvSpPr>
          <p:cNvPr id="163" name="Text Placeholder 162">
            <a:extLst>
              <a:ext uri="{FF2B5EF4-FFF2-40B4-BE49-F238E27FC236}">
                <a16:creationId xmlns:a16="http://schemas.microsoft.com/office/drawing/2014/main" id="{A97A2C97-DBB2-39C5-96E5-B11DA3F1715E}"/>
              </a:ext>
            </a:extLst>
          </p:cNvPr>
          <p:cNvSpPr>
            <a:spLocks noGrp="1"/>
          </p:cNvSpPr>
          <p:nvPr>
            <p:ph type="body" sz="quarter" idx="53" hasCustomPrompt="1"/>
          </p:nvPr>
        </p:nvSpPr>
        <p:spPr>
          <a:xfrm>
            <a:off x="6665910" y="3509802"/>
            <a:ext cx="432000" cy="432000"/>
          </a:xfrm>
          <a:prstGeom prst="ellipse">
            <a:avLst/>
          </a:prstGeom>
          <a:solidFill>
            <a:schemeClr val="accent2"/>
          </a:solidFill>
        </p:spPr>
        <p:txBody>
          <a:bodyPr wrap="square" anchor="ctr">
            <a:noAutofit/>
          </a:bodyPr>
          <a:lstStyle>
            <a:lvl1pPr>
              <a:lnSpc>
                <a:spcPct val="100000"/>
              </a:lnSpc>
              <a:spcBef>
                <a:spcPts val="0"/>
              </a:spcBef>
              <a:defRPr sz="1200">
                <a:solidFill>
                  <a:schemeClr val="accent1">
                    <a:alpha val="0"/>
                  </a:schemeClr>
                </a:solidFill>
              </a:defRPr>
            </a:lvl1pPr>
          </a:lstStyle>
          <a:p>
            <a:pPr lvl="0"/>
            <a:r>
              <a:rPr lang="en-GB" dirty="0"/>
              <a:t>.</a:t>
            </a:r>
          </a:p>
        </p:txBody>
      </p:sp>
      <p:sp>
        <p:nvSpPr>
          <p:cNvPr id="165" name="Text Placeholder 164">
            <a:extLst>
              <a:ext uri="{FF2B5EF4-FFF2-40B4-BE49-F238E27FC236}">
                <a16:creationId xmlns:a16="http://schemas.microsoft.com/office/drawing/2014/main" id="{202122BE-48F9-8908-D226-EED1569501BC}"/>
              </a:ext>
            </a:extLst>
          </p:cNvPr>
          <p:cNvSpPr>
            <a:spLocks noGrp="1"/>
          </p:cNvSpPr>
          <p:nvPr>
            <p:ph type="body" sz="quarter" idx="54" hasCustomPrompt="1"/>
          </p:nvPr>
        </p:nvSpPr>
        <p:spPr>
          <a:xfrm>
            <a:off x="6665910" y="2746988"/>
            <a:ext cx="432000" cy="432000"/>
          </a:xfrm>
          <a:prstGeom prst="ellipse">
            <a:avLst/>
          </a:prstGeom>
          <a:solidFill>
            <a:schemeClr val="accent2"/>
          </a:solidFill>
        </p:spPr>
        <p:txBody>
          <a:bodyPr wrap="square" anchor="ctr">
            <a:noAutofit/>
          </a:bodyPr>
          <a:lstStyle>
            <a:lvl1pPr>
              <a:lnSpc>
                <a:spcPct val="100000"/>
              </a:lnSpc>
              <a:spcBef>
                <a:spcPts val="0"/>
              </a:spcBef>
              <a:defRPr sz="1200">
                <a:solidFill>
                  <a:schemeClr val="accent1">
                    <a:alpha val="0"/>
                  </a:schemeClr>
                </a:solidFill>
              </a:defRPr>
            </a:lvl1pPr>
          </a:lstStyle>
          <a:p>
            <a:pPr lvl="0"/>
            <a:r>
              <a:rPr lang="en-GB" dirty="0"/>
              <a:t>.</a:t>
            </a:r>
          </a:p>
        </p:txBody>
      </p:sp>
      <p:sp>
        <p:nvSpPr>
          <p:cNvPr id="167" name="Text Placeholder 166">
            <a:extLst>
              <a:ext uri="{FF2B5EF4-FFF2-40B4-BE49-F238E27FC236}">
                <a16:creationId xmlns:a16="http://schemas.microsoft.com/office/drawing/2014/main" id="{47DDC361-8AA7-2141-BE0A-220F99D68116}"/>
              </a:ext>
            </a:extLst>
          </p:cNvPr>
          <p:cNvSpPr>
            <a:spLocks noGrp="1"/>
          </p:cNvSpPr>
          <p:nvPr>
            <p:ph type="body" sz="quarter" idx="55" hasCustomPrompt="1"/>
          </p:nvPr>
        </p:nvSpPr>
        <p:spPr>
          <a:xfrm>
            <a:off x="6665910" y="1984175"/>
            <a:ext cx="432000" cy="432000"/>
          </a:xfrm>
          <a:prstGeom prst="ellipse">
            <a:avLst/>
          </a:prstGeom>
          <a:solidFill>
            <a:schemeClr val="accent2"/>
          </a:solidFill>
        </p:spPr>
        <p:txBody>
          <a:bodyPr wrap="square" anchor="ctr">
            <a:noAutofit/>
          </a:bodyPr>
          <a:lstStyle>
            <a:lvl1pPr>
              <a:lnSpc>
                <a:spcPct val="100000"/>
              </a:lnSpc>
              <a:spcBef>
                <a:spcPts val="0"/>
              </a:spcBef>
              <a:defRPr sz="1200">
                <a:solidFill>
                  <a:schemeClr val="accent1">
                    <a:alpha val="0"/>
                  </a:schemeClr>
                </a:solidFill>
              </a:defRPr>
            </a:lvl1pPr>
          </a:lstStyle>
          <a:p>
            <a:pPr lvl="0"/>
            <a:r>
              <a:rPr lang="en-GB" dirty="0"/>
              <a:t>.</a:t>
            </a:r>
          </a:p>
        </p:txBody>
      </p:sp>
      <p:sp>
        <p:nvSpPr>
          <p:cNvPr id="169" name="Text Placeholder 168">
            <a:extLst>
              <a:ext uri="{FF2B5EF4-FFF2-40B4-BE49-F238E27FC236}">
                <a16:creationId xmlns:a16="http://schemas.microsoft.com/office/drawing/2014/main" id="{566649C4-3A3B-110B-14FD-F614BA069B8E}"/>
              </a:ext>
            </a:extLst>
          </p:cNvPr>
          <p:cNvSpPr>
            <a:spLocks noGrp="1"/>
          </p:cNvSpPr>
          <p:nvPr>
            <p:ph type="body" sz="quarter" idx="56" hasCustomPrompt="1"/>
          </p:nvPr>
        </p:nvSpPr>
        <p:spPr>
          <a:xfrm>
            <a:off x="6665910" y="1221361"/>
            <a:ext cx="432000" cy="432000"/>
          </a:xfrm>
          <a:prstGeom prst="ellipse">
            <a:avLst/>
          </a:prstGeom>
          <a:solidFill>
            <a:schemeClr val="accent2"/>
          </a:solidFill>
        </p:spPr>
        <p:txBody>
          <a:bodyPr wrap="square" anchor="ctr">
            <a:noAutofit/>
          </a:bodyPr>
          <a:lstStyle>
            <a:lvl1pPr>
              <a:lnSpc>
                <a:spcPct val="100000"/>
              </a:lnSpc>
              <a:spcBef>
                <a:spcPts val="0"/>
              </a:spcBef>
              <a:defRPr sz="1200">
                <a:solidFill>
                  <a:schemeClr val="accent1">
                    <a:alpha val="0"/>
                  </a:schemeClr>
                </a:solidFill>
              </a:defRPr>
            </a:lvl1pPr>
          </a:lstStyle>
          <a:p>
            <a:pPr lvl="0"/>
            <a:r>
              <a:rPr lang="en-GB" dirty="0"/>
              <a:t>.</a:t>
            </a:r>
          </a:p>
        </p:txBody>
      </p:sp>
    </p:spTree>
    <p:extLst>
      <p:ext uri="{BB962C8B-B14F-4D97-AF65-F5344CB8AC3E}">
        <p14:creationId xmlns:p14="http://schemas.microsoft.com/office/powerpoint/2010/main" val="17660082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S03V2">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bg1">
                    <a:lumMod val="85000"/>
                  </a:schemeClr>
                </a:solidFill>
              </a:defRPr>
            </a:lvl1pPr>
          </a:lstStyle>
          <a:p>
            <a:fld id="{9B8CCFF5-5E46-46BD-B5F9-D4D844B4C9EE}" type="slidenum">
              <a:rPr lang="en-GB" smtClean="0"/>
              <a:pPr/>
              <a:t>‹#›</a:t>
            </a:fld>
            <a:endParaRPr lang="en-GB" dirty="0"/>
          </a:p>
        </p:txBody>
      </p:sp>
      <p:sp>
        <p:nvSpPr>
          <p:cNvPr id="7" name="Title 1">
            <a:extLst>
              <a:ext uri="{FF2B5EF4-FFF2-40B4-BE49-F238E27FC236}">
                <a16:creationId xmlns:a16="http://schemas.microsoft.com/office/drawing/2014/main" id="{C19E034C-1D99-06F7-97F5-2AC8D9ABDEAB}"/>
              </a:ext>
            </a:extLst>
          </p:cNvPr>
          <p:cNvSpPr>
            <a:spLocks noGrp="1"/>
          </p:cNvSpPr>
          <p:nvPr>
            <p:ph type="title"/>
          </p:nvPr>
        </p:nvSpPr>
        <p:spPr>
          <a:xfrm>
            <a:off x="701041" y="4114800"/>
            <a:ext cx="4194810" cy="3413760"/>
          </a:xfrm>
          <a:prstGeom prst="rect">
            <a:avLst/>
          </a:prstGeom>
        </p:spPr>
        <p:txBody>
          <a:bodyPr anchor="ctr">
            <a:noAutofit/>
          </a:bodyPr>
          <a:lstStyle>
            <a:lvl1pPr>
              <a:defRPr>
                <a:solidFill>
                  <a:schemeClr val="tx1"/>
                </a:solidFill>
              </a:defRPr>
            </a:lvl1pPr>
          </a:lstStyle>
          <a:p>
            <a:r>
              <a:rPr lang="en-US" dirty="0"/>
              <a:t>Click to edit Master title style</a:t>
            </a:r>
            <a:endParaRPr lang="en-ID" dirty="0"/>
          </a:p>
        </p:txBody>
      </p:sp>
      <p:sp>
        <p:nvSpPr>
          <p:cNvPr id="12" name="Text Placeholder 7">
            <a:extLst>
              <a:ext uri="{FF2B5EF4-FFF2-40B4-BE49-F238E27FC236}">
                <a16:creationId xmlns:a16="http://schemas.microsoft.com/office/drawing/2014/main" id="{73DE5B6F-6582-3BB5-FD64-58F4F2D8A9CB}"/>
              </a:ext>
            </a:extLst>
          </p:cNvPr>
          <p:cNvSpPr>
            <a:spLocks noGrp="1"/>
          </p:cNvSpPr>
          <p:nvPr>
            <p:ph type="body" sz="quarter" idx="16"/>
          </p:nvPr>
        </p:nvSpPr>
        <p:spPr>
          <a:xfrm>
            <a:off x="7315199" y="4359270"/>
            <a:ext cx="6610346" cy="575270"/>
          </a:xfrm>
        </p:spPr>
        <p:txBody>
          <a:bodyPr anchor="ctr">
            <a:noAutofit/>
          </a:bodyPr>
          <a:lstStyle>
            <a:lvl1pPr>
              <a:lnSpc>
                <a:spcPct val="100000"/>
              </a:lnSpc>
              <a:spcBef>
                <a:spcPts val="0"/>
              </a:spcBef>
              <a:defRPr sz="2160">
                <a:solidFill>
                  <a:schemeClr val="tx1"/>
                </a:solidFill>
              </a:defRPr>
            </a:lvl1pPr>
          </a:lstStyle>
          <a:p>
            <a:pPr lvl="0"/>
            <a:r>
              <a:rPr lang="en-GB" dirty="0"/>
              <a:t>Click to edit Master text styles</a:t>
            </a:r>
          </a:p>
        </p:txBody>
      </p:sp>
      <p:sp>
        <p:nvSpPr>
          <p:cNvPr id="24" name="Text Placeholder 7">
            <a:extLst>
              <a:ext uri="{FF2B5EF4-FFF2-40B4-BE49-F238E27FC236}">
                <a16:creationId xmlns:a16="http://schemas.microsoft.com/office/drawing/2014/main" id="{8FA5B8D7-FD66-9FC0-F128-F6C95AA2023A}"/>
              </a:ext>
            </a:extLst>
          </p:cNvPr>
          <p:cNvSpPr>
            <a:spLocks noGrp="1"/>
          </p:cNvSpPr>
          <p:nvPr>
            <p:ph type="body" sz="quarter" idx="42"/>
          </p:nvPr>
        </p:nvSpPr>
        <p:spPr>
          <a:xfrm>
            <a:off x="7315199" y="5122116"/>
            <a:ext cx="6610346" cy="575270"/>
          </a:xfrm>
        </p:spPr>
        <p:txBody>
          <a:bodyPr anchor="ctr">
            <a:noAutofit/>
          </a:bodyPr>
          <a:lstStyle>
            <a:lvl1pPr>
              <a:lnSpc>
                <a:spcPct val="100000"/>
              </a:lnSpc>
              <a:spcBef>
                <a:spcPts val="0"/>
              </a:spcBef>
              <a:defRPr sz="2160">
                <a:solidFill>
                  <a:schemeClr val="tx1"/>
                </a:solidFill>
              </a:defRPr>
            </a:lvl1pPr>
          </a:lstStyle>
          <a:p>
            <a:pPr lvl="0"/>
            <a:r>
              <a:rPr lang="en-GB" dirty="0"/>
              <a:t>Click to edit Master text styles</a:t>
            </a:r>
          </a:p>
        </p:txBody>
      </p:sp>
      <p:sp>
        <p:nvSpPr>
          <p:cNvPr id="26" name="Text Placeholder 7">
            <a:extLst>
              <a:ext uri="{FF2B5EF4-FFF2-40B4-BE49-F238E27FC236}">
                <a16:creationId xmlns:a16="http://schemas.microsoft.com/office/drawing/2014/main" id="{850450ED-D8D0-5A18-A7BF-54BBD07E39AB}"/>
              </a:ext>
            </a:extLst>
          </p:cNvPr>
          <p:cNvSpPr>
            <a:spLocks noGrp="1"/>
          </p:cNvSpPr>
          <p:nvPr>
            <p:ph type="body" sz="quarter" idx="43"/>
          </p:nvPr>
        </p:nvSpPr>
        <p:spPr>
          <a:xfrm>
            <a:off x="7315199" y="5884962"/>
            <a:ext cx="6610346" cy="575270"/>
          </a:xfrm>
        </p:spPr>
        <p:txBody>
          <a:bodyPr anchor="ctr">
            <a:noAutofit/>
          </a:bodyPr>
          <a:lstStyle>
            <a:lvl1pPr>
              <a:lnSpc>
                <a:spcPct val="100000"/>
              </a:lnSpc>
              <a:spcBef>
                <a:spcPts val="0"/>
              </a:spcBef>
              <a:defRPr sz="2160">
                <a:solidFill>
                  <a:schemeClr val="tx1"/>
                </a:solidFill>
              </a:defRPr>
            </a:lvl1pPr>
          </a:lstStyle>
          <a:p>
            <a:pPr lvl="0"/>
            <a:r>
              <a:rPr lang="en-GB" dirty="0"/>
              <a:t>Click to edit Master text styles</a:t>
            </a:r>
          </a:p>
        </p:txBody>
      </p:sp>
      <p:sp>
        <p:nvSpPr>
          <p:cNvPr id="28" name="Text Placeholder 7">
            <a:extLst>
              <a:ext uri="{FF2B5EF4-FFF2-40B4-BE49-F238E27FC236}">
                <a16:creationId xmlns:a16="http://schemas.microsoft.com/office/drawing/2014/main" id="{A6325838-C345-2166-5F47-C61FAB44DB94}"/>
              </a:ext>
            </a:extLst>
          </p:cNvPr>
          <p:cNvSpPr>
            <a:spLocks noGrp="1"/>
          </p:cNvSpPr>
          <p:nvPr>
            <p:ph type="body" sz="quarter" idx="44"/>
          </p:nvPr>
        </p:nvSpPr>
        <p:spPr>
          <a:xfrm>
            <a:off x="7315199" y="6647808"/>
            <a:ext cx="6610346" cy="575270"/>
          </a:xfrm>
        </p:spPr>
        <p:txBody>
          <a:bodyPr anchor="ctr">
            <a:noAutofit/>
          </a:bodyPr>
          <a:lstStyle>
            <a:lvl1pPr>
              <a:lnSpc>
                <a:spcPct val="100000"/>
              </a:lnSpc>
              <a:spcBef>
                <a:spcPts val="0"/>
              </a:spcBef>
              <a:defRPr sz="2160">
                <a:solidFill>
                  <a:schemeClr val="tx1"/>
                </a:solidFill>
              </a:defRPr>
            </a:lvl1pPr>
          </a:lstStyle>
          <a:p>
            <a:pPr lvl="0"/>
            <a:r>
              <a:rPr lang="en-GB" dirty="0"/>
              <a:t>Click to edit Master text styles</a:t>
            </a:r>
          </a:p>
        </p:txBody>
      </p:sp>
      <p:sp>
        <p:nvSpPr>
          <p:cNvPr id="163" name="Text Placeholder 162">
            <a:extLst>
              <a:ext uri="{FF2B5EF4-FFF2-40B4-BE49-F238E27FC236}">
                <a16:creationId xmlns:a16="http://schemas.microsoft.com/office/drawing/2014/main" id="{A97A2C97-DBB2-39C5-96E5-B11DA3F1715E}"/>
              </a:ext>
            </a:extLst>
          </p:cNvPr>
          <p:cNvSpPr>
            <a:spLocks noGrp="1"/>
          </p:cNvSpPr>
          <p:nvPr>
            <p:ph type="body" sz="quarter" idx="53" hasCustomPrompt="1"/>
          </p:nvPr>
        </p:nvSpPr>
        <p:spPr>
          <a:xfrm>
            <a:off x="6665910" y="6719346"/>
            <a:ext cx="432000" cy="432000"/>
          </a:xfrm>
          <a:prstGeom prst="ellipse">
            <a:avLst/>
          </a:prstGeom>
          <a:solidFill>
            <a:schemeClr val="accent5"/>
          </a:solidFill>
        </p:spPr>
        <p:txBody>
          <a:bodyPr wrap="square" anchor="ctr">
            <a:noAutofit/>
          </a:bodyPr>
          <a:lstStyle>
            <a:lvl1pPr>
              <a:lnSpc>
                <a:spcPct val="100000"/>
              </a:lnSpc>
              <a:spcBef>
                <a:spcPts val="0"/>
              </a:spcBef>
              <a:defRPr sz="1200">
                <a:solidFill>
                  <a:schemeClr val="accent1">
                    <a:alpha val="0"/>
                  </a:schemeClr>
                </a:solidFill>
              </a:defRPr>
            </a:lvl1pPr>
          </a:lstStyle>
          <a:p>
            <a:pPr lvl="0"/>
            <a:r>
              <a:rPr lang="en-GB" dirty="0"/>
              <a:t>.</a:t>
            </a:r>
          </a:p>
        </p:txBody>
      </p:sp>
      <p:sp>
        <p:nvSpPr>
          <p:cNvPr id="165" name="Text Placeholder 164">
            <a:extLst>
              <a:ext uri="{FF2B5EF4-FFF2-40B4-BE49-F238E27FC236}">
                <a16:creationId xmlns:a16="http://schemas.microsoft.com/office/drawing/2014/main" id="{202122BE-48F9-8908-D226-EED1569501BC}"/>
              </a:ext>
            </a:extLst>
          </p:cNvPr>
          <p:cNvSpPr>
            <a:spLocks noGrp="1"/>
          </p:cNvSpPr>
          <p:nvPr>
            <p:ph type="body" sz="quarter" idx="54" hasCustomPrompt="1"/>
          </p:nvPr>
        </p:nvSpPr>
        <p:spPr>
          <a:xfrm>
            <a:off x="6665910" y="5956532"/>
            <a:ext cx="432000" cy="432000"/>
          </a:xfrm>
          <a:prstGeom prst="ellipse">
            <a:avLst/>
          </a:prstGeom>
          <a:solidFill>
            <a:schemeClr val="accent5"/>
          </a:solidFill>
        </p:spPr>
        <p:txBody>
          <a:bodyPr wrap="square" anchor="ctr">
            <a:noAutofit/>
          </a:bodyPr>
          <a:lstStyle>
            <a:lvl1pPr>
              <a:lnSpc>
                <a:spcPct val="100000"/>
              </a:lnSpc>
              <a:spcBef>
                <a:spcPts val="0"/>
              </a:spcBef>
              <a:defRPr sz="1200">
                <a:solidFill>
                  <a:schemeClr val="accent1">
                    <a:alpha val="0"/>
                  </a:schemeClr>
                </a:solidFill>
              </a:defRPr>
            </a:lvl1pPr>
          </a:lstStyle>
          <a:p>
            <a:pPr lvl="0"/>
            <a:r>
              <a:rPr lang="en-GB" dirty="0"/>
              <a:t>.</a:t>
            </a:r>
          </a:p>
        </p:txBody>
      </p:sp>
      <p:sp>
        <p:nvSpPr>
          <p:cNvPr id="167" name="Text Placeholder 166">
            <a:extLst>
              <a:ext uri="{FF2B5EF4-FFF2-40B4-BE49-F238E27FC236}">
                <a16:creationId xmlns:a16="http://schemas.microsoft.com/office/drawing/2014/main" id="{47DDC361-8AA7-2141-BE0A-220F99D68116}"/>
              </a:ext>
            </a:extLst>
          </p:cNvPr>
          <p:cNvSpPr>
            <a:spLocks noGrp="1"/>
          </p:cNvSpPr>
          <p:nvPr>
            <p:ph type="body" sz="quarter" idx="55" hasCustomPrompt="1"/>
          </p:nvPr>
        </p:nvSpPr>
        <p:spPr>
          <a:xfrm>
            <a:off x="6665910" y="5193719"/>
            <a:ext cx="432000" cy="432000"/>
          </a:xfrm>
          <a:prstGeom prst="ellipse">
            <a:avLst/>
          </a:prstGeom>
          <a:solidFill>
            <a:schemeClr val="accent5"/>
          </a:solidFill>
        </p:spPr>
        <p:txBody>
          <a:bodyPr wrap="square" anchor="ctr">
            <a:noAutofit/>
          </a:bodyPr>
          <a:lstStyle>
            <a:lvl1pPr>
              <a:lnSpc>
                <a:spcPct val="100000"/>
              </a:lnSpc>
              <a:spcBef>
                <a:spcPts val="0"/>
              </a:spcBef>
              <a:defRPr sz="1200">
                <a:solidFill>
                  <a:schemeClr val="accent1">
                    <a:alpha val="0"/>
                  </a:schemeClr>
                </a:solidFill>
              </a:defRPr>
            </a:lvl1pPr>
          </a:lstStyle>
          <a:p>
            <a:pPr lvl="0"/>
            <a:r>
              <a:rPr lang="en-GB" dirty="0"/>
              <a:t>.</a:t>
            </a:r>
          </a:p>
        </p:txBody>
      </p:sp>
      <p:sp>
        <p:nvSpPr>
          <p:cNvPr id="169" name="Text Placeholder 168">
            <a:extLst>
              <a:ext uri="{FF2B5EF4-FFF2-40B4-BE49-F238E27FC236}">
                <a16:creationId xmlns:a16="http://schemas.microsoft.com/office/drawing/2014/main" id="{566649C4-3A3B-110B-14FD-F614BA069B8E}"/>
              </a:ext>
            </a:extLst>
          </p:cNvPr>
          <p:cNvSpPr>
            <a:spLocks noGrp="1"/>
          </p:cNvSpPr>
          <p:nvPr>
            <p:ph type="body" sz="quarter" idx="56" hasCustomPrompt="1"/>
          </p:nvPr>
        </p:nvSpPr>
        <p:spPr>
          <a:xfrm>
            <a:off x="6665910" y="4430905"/>
            <a:ext cx="432000" cy="432000"/>
          </a:xfrm>
          <a:prstGeom prst="ellipse">
            <a:avLst/>
          </a:prstGeom>
          <a:solidFill>
            <a:schemeClr val="accent5"/>
          </a:solidFill>
        </p:spPr>
        <p:txBody>
          <a:bodyPr wrap="square" anchor="ctr">
            <a:noAutofit/>
          </a:bodyPr>
          <a:lstStyle>
            <a:lvl1pPr>
              <a:lnSpc>
                <a:spcPct val="100000"/>
              </a:lnSpc>
              <a:spcBef>
                <a:spcPts val="0"/>
              </a:spcBef>
              <a:defRPr sz="1200">
                <a:solidFill>
                  <a:schemeClr val="accent1">
                    <a:alpha val="0"/>
                  </a:schemeClr>
                </a:solidFill>
              </a:defRPr>
            </a:lvl1pPr>
          </a:lstStyle>
          <a:p>
            <a:pPr lvl="0"/>
            <a:r>
              <a:rPr lang="en-GB" dirty="0"/>
              <a:t>.</a:t>
            </a:r>
          </a:p>
        </p:txBody>
      </p:sp>
      <p:sp>
        <p:nvSpPr>
          <p:cNvPr id="2" name="Picture Placeholder 26">
            <a:extLst>
              <a:ext uri="{FF2B5EF4-FFF2-40B4-BE49-F238E27FC236}">
                <a16:creationId xmlns:a16="http://schemas.microsoft.com/office/drawing/2014/main" id="{377EB581-4A7C-ADA1-8996-2DE94FFA5B10}"/>
              </a:ext>
            </a:extLst>
          </p:cNvPr>
          <p:cNvSpPr>
            <a:spLocks noGrp="1"/>
          </p:cNvSpPr>
          <p:nvPr>
            <p:ph type="pic" sz="quarter" idx="13"/>
          </p:nvPr>
        </p:nvSpPr>
        <p:spPr>
          <a:xfrm>
            <a:off x="1" y="716992"/>
            <a:ext cx="14630399" cy="2791970"/>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Tree>
    <p:extLst>
      <p:ext uri="{BB962C8B-B14F-4D97-AF65-F5344CB8AC3E}">
        <p14:creationId xmlns:p14="http://schemas.microsoft.com/office/powerpoint/2010/main" val="33446007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S04V1">
    <p:bg>
      <p:bgPr>
        <a:solidFill>
          <a:schemeClr val="bg2">
            <a:alpha val="3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tx1"/>
                </a:solidFill>
              </a:defRPr>
            </a:lvl1pPr>
          </a:lstStyle>
          <a:p>
            <a:fld id="{9B8CCFF5-5E46-46BD-B5F9-D4D844B4C9EE}" type="slidenum">
              <a:rPr lang="en-GB" smtClean="0"/>
              <a:pPr/>
              <a:t>‹#›</a:t>
            </a:fld>
            <a:endParaRPr lang="en-GB" dirty="0"/>
          </a:p>
        </p:txBody>
      </p:sp>
      <p:sp>
        <p:nvSpPr>
          <p:cNvPr id="12" name="Text Placeholder 7">
            <a:extLst>
              <a:ext uri="{FF2B5EF4-FFF2-40B4-BE49-F238E27FC236}">
                <a16:creationId xmlns:a16="http://schemas.microsoft.com/office/drawing/2014/main" id="{73DE5B6F-6582-3BB5-FD64-58F4F2D8A9CB}"/>
              </a:ext>
            </a:extLst>
          </p:cNvPr>
          <p:cNvSpPr>
            <a:spLocks noGrp="1"/>
          </p:cNvSpPr>
          <p:nvPr>
            <p:ph type="body" sz="quarter" idx="16"/>
          </p:nvPr>
        </p:nvSpPr>
        <p:spPr>
          <a:xfrm>
            <a:off x="3783016" y="1323192"/>
            <a:ext cx="8414700" cy="942372"/>
          </a:xfrm>
        </p:spPr>
        <p:txBody>
          <a:bodyPr anchor="ctr">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24" name="Text Placeholder 7">
            <a:extLst>
              <a:ext uri="{FF2B5EF4-FFF2-40B4-BE49-F238E27FC236}">
                <a16:creationId xmlns:a16="http://schemas.microsoft.com/office/drawing/2014/main" id="{8FA5B8D7-FD66-9FC0-F128-F6C95AA2023A}"/>
              </a:ext>
            </a:extLst>
          </p:cNvPr>
          <p:cNvSpPr>
            <a:spLocks noGrp="1"/>
          </p:cNvSpPr>
          <p:nvPr>
            <p:ph type="body" sz="quarter" idx="42"/>
          </p:nvPr>
        </p:nvSpPr>
        <p:spPr>
          <a:xfrm>
            <a:off x="3783016" y="2489117"/>
            <a:ext cx="8414700" cy="942372"/>
          </a:xfrm>
        </p:spPr>
        <p:txBody>
          <a:bodyPr anchor="ctr">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26" name="Text Placeholder 7">
            <a:extLst>
              <a:ext uri="{FF2B5EF4-FFF2-40B4-BE49-F238E27FC236}">
                <a16:creationId xmlns:a16="http://schemas.microsoft.com/office/drawing/2014/main" id="{850450ED-D8D0-5A18-A7BF-54BBD07E39AB}"/>
              </a:ext>
            </a:extLst>
          </p:cNvPr>
          <p:cNvSpPr>
            <a:spLocks noGrp="1"/>
          </p:cNvSpPr>
          <p:nvPr>
            <p:ph type="body" sz="quarter" idx="43"/>
          </p:nvPr>
        </p:nvSpPr>
        <p:spPr>
          <a:xfrm>
            <a:off x="3783016" y="3655042"/>
            <a:ext cx="8414700" cy="942372"/>
          </a:xfrm>
        </p:spPr>
        <p:txBody>
          <a:bodyPr anchor="ctr">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28" name="Text Placeholder 7">
            <a:extLst>
              <a:ext uri="{FF2B5EF4-FFF2-40B4-BE49-F238E27FC236}">
                <a16:creationId xmlns:a16="http://schemas.microsoft.com/office/drawing/2014/main" id="{A6325838-C345-2166-5F47-C61FAB44DB94}"/>
              </a:ext>
            </a:extLst>
          </p:cNvPr>
          <p:cNvSpPr>
            <a:spLocks noGrp="1"/>
          </p:cNvSpPr>
          <p:nvPr>
            <p:ph type="body" sz="quarter" idx="44"/>
          </p:nvPr>
        </p:nvSpPr>
        <p:spPr>
          <a:xfrm>
            <a:off x="3783016" y="4820966"/>
            <a:ext cx="8414700" cy="942372"/>
          </a:xfrm>
        </p:spPr>
        <p:txBody>
          <a:bodyPr anchor="ctr">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30" name="Text Placeholder 7">
            <a:extLst>
              <a:ext uri="{FF2B5EF4-FFF2-40B4-BE49-F238E27FC236}">
                <a16:creationId xmlns:a16="http://schemas.microsoft.com/office/drawing/2014/main" id="{7B71EB35-E0C9-FBE8-297A-20127AA437E0}"/>
              </a:ext>
            </a:extLst>
          </p:cNvPr>
          <p:cNvSpPr>
            <a:spLocks noGrp="1"/>
          </p:cNvSpPr>
          <p:nvPr>
            <p:ph type="body" sz="quarter" idx="45"/>
          </p:nvPr>
        </p:nvSpPr>
        <p:spPr>
          <a:xfrm>
            <a:off x="3783016" y="5986892"/>
            <a:ext cx="8414700" cy="942372"/>
          </a:xfrm>
        </p:spPr>
        <p:txBody>
          <a:bodyPr anchor="ctr">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161" name="Text Placeholder 160">
            <a:extLst>
              <a:ext uri="{FF2B5EF4-FFF2-40B4-BE49-F238E27FC236}">
                <a16:creationId xmlns:a16="http://schemas.microsoft.com/office/drawing/2014/main" id="{F3BEE4B6-793E-797E-324E-91E9B2D72829}"/>
              </a:ext>
            </a:extLst>
          </p:cNvPr>
          <p:cNvSpPr>
            <a:spLocks noGrp="1"/>
          </p:cNvSpPr>
          <p:nvPr>
            <p:ph type="body" sz="quarter" idx="52" hasCustomPrompt="1"/>
          </p:nvPr>
        </p:nvSpPr>
        <p:spPr>
          <a:xfrm>
            <a:off x="3133727" y="6241949"/>
            <a:ext cx="432000" cy="432000"/>
          </a:xfrm>
          <a:prstGeom prst="ellipse">
            <a:avLst/>
          </a:prstGeom>
          <a:solidFill>
            <a:schemeClr val="accent2"/>
          </a:solidFill>
        </p:spPr>
        <p:txBody>
          <a:bodyPr wrap="square" anchor="ctr">
            <a:noAutofit/>
          </a:bodyPr>
          <a:lstStyle>
            <a:lvl1pPr>
              <a:lnSpc>
                <a:spcPct val="100000"/>
              </a:lnSpc>
              <a:spcBef>
                <a:spcPts val="0"/>
              </a:spcBef>
              <a:defRPr sz="1200">
                <a:solidFill>
                  <a:schemeClr val="accent1">
                    <a:alpha val="0"/>
                  </a:schemeClr>
                </a:solidFill>
              </a:defRPr>
            </a:lvl1pPr>
          </a:lstStyle>
          <a:p>
            <a:pPr lvl="0"/>
            <a:r>
              <a:rPr lang="en-GB" dirty="0"/>
              <a:t>.</a:t>
            </a:r>
          </a:p>
        </p:txBody>
      </p:sp>
      <p:sp>
        <p:nvSpPr>
          <p:cNvPr id="163" name="Text Placeholder 162">
            <a:extLst>
              <a:ext uri="{FF2B5EF4-FFF2-40B4-BE49-F238E27FC236}">
                <a16:creationId xmlns:a16="http://schemas.microsoft.com/office/drawing/2014/main" id="{A97A2C97-DBB2-39C5-96E5-B11DA3F1715E}"/>
              </a:ext>
            </a:extLst>
          </p:cNvPr>
          <p:cNvSpPr>
            <a:spLocks noGrp="1"/>
          </p:cNvSpPr>
          <p:nvPr>
            <p:ph type="body" sz="quarter" idx="53" hasCustomPrompt="1"/>
          </p:nvPr>
        </p:nvSpPr>
        <p:spPr>
          <a:xfrm>
            <a:off x="3133727" y="5076055"/>
            <a:ext cx="432000" cy="432000"/>
          </a:xfrm>
          <a:prstGeom prst="ellipse">
            <a:avLst/>
          </a:prstGeom>
          <a:solidFill>
            <a:schemeClr val="accent2"/>
          </a:solidFill>
        </p:spPr>
        <p:txBody>
          <a:bodyPr wrap="square" anchor="ctr">
            <a:noAutofit/>
          </a:bodyPr>
          <a:lstStyle>
            <a:lvl1pPr>
              <a:lnSpc>
                <a:spcPct val="100000"/>
              </a:lnSpc>
              <a:spcBef>
                <a:spcPts val="0"/>
              </a:spcBef>
              <a:defRPr sz="1200">
                <a:solidFill>
                  <a:schemeClr val="accent1">
                    <a:alpha val="0"/>
                  </a:schemeClr>
                </a:solidFill>
              </a:defRPr>
            </a:lvl1pPr>
          </a:lstStyle>
          <a:p>
            <a:pPr lvl="0"/>
            <a:r>
              <a:rPr lang="en-GB" dirty="0"/>
              <a:t>.</a:t>
            </a:r>
          </a:p>
        </p:txBody>
      </p:sp>
      <p:sp>
        <p:nvSpPr>
          <p:cNvPr id="165" name="Text Placeholder 164">
            <a:extLst>
              <a:ext uri="{FF2B5EF4-FFF2-40B4-BE49-F238E27FC236}">
                <a16:creationId xmlns:a16="http://schemas.microsoft.com/office/drawing/2014/main" id="{202122BE-48F9-8908-D226-EED1569501BC}"/>
              </a:ext>
            </a:extLst>
          </p:cNvPr>
          <p:cNvSpPr>
            <a:spLocks noGrp="1"/>
          </p:cNvSpPr>
          <p:nvPr>
            <p:ph type="body" sz="quarter" idx="54" hasCustomPrompt="1"/>
          </p:nvPr>
        </p:nvSpPr>
        <p:spPr>
          <a:xfrm>
            <a:off x="3133727" y="3910163"/>
            <a:ext cx="432000" cy="432000"/>
          </a:xfrm>
          <a:prstGeom prst="ellipse">
            <a:avLst/>
          </a:prstGeom>
          <a:solidFill>
            <a:schemeClr val="accent2"/>
          </a:solidFill>
        </p:spPr>
        <p:txBody>
          <a:bodyPr wrap="square" anchor="ctr">
            <a:noAutofit/>
          </a:bodyPr>
          <a:lstStyle>
            <a:lvl1pPr>
              <a:lnSpc>
                <a:spcPct val="100000"/>
              </a:lnSpc>
              <a:spcBef>
                <a:spcPts val="0"/>
              </a:spcBef>
              <a:defRPr sz="1200">
                <a:solidFill>
                  <a:schemeClr val="accent1">
                    <a:alpha val="0"/>
                  </a:schemeClr>
                </a:solidFill>
              </a:defRPr>
            </a:lvl1pPr>
          </a:lstStyle>
          <a:p>
            <a:pPr lvl="0"/>
            <a:r>
              <a:rPr lang="en-GB" dirty="0"/>
              <a:t>.</a:t>
            </a:r>
          </a:p>
        </p:txBody>
      </p:sp>
      <p:sp>
        <p:nvSpPr>
          <p:cNvPr id="167" name="Text Placeholder 166">
            <a:extLst>
              <a:ext uri="{FF2B5EF4-FFF2-40B4-BE49-F238E27FC236}">
                <a16:creationId xmlns:a16="http://schemas.microsoft.com/office/drawing/2014/main" id="{47DDC361-8AA7-2141-BE0A-220F99D68116}"/>
              </a:ext>
            </a:extLst>
          </p:cNvPr>
          <p:cNvSpPr>
            <a:spLocks noGrp="1"/>
          </p:cNvSpPr>
          <p:nvPr>
            <p:ph type="body" sz="quarter" idx="55" hasCustomPrompt="1"/>
          </p:nvPr>
        </p:nvSpPr>
        <p:spPr>
          <a:xfrm>
            <a:off x="3133727" y="2744270"/>
            <a:ext cx="432000" cy="432000"/>
          </a:xfrm>
          <a:prstGeom prst="ellipse">
            <a:avLst/>
          </a:prstGeom>
          <a:solidFill>
            <a:schemeClr val="accent2"/>
          </a:solidFill>
        </p:spPr>
        <p:txBody>
          <a:bodyPr wrap="square" anchor="ctr">
            <a:noAutofit/>
          </a:bodyPr>
          <a:lstStyle>
            <a:lvl1pPr>
              <a:lnSpc>
                <a:spcPct val="100000"/>
              </a:lnSpc>
              <a:spcBef>
                <a:spcPts val="0"/>
              </a:spcBef>
              <a:defRPr sz="1200">
                <a:solidFill>
                  <a:schemeClr val="accent1">
                    <a:alpha val="0"/>
                  </a:schemeClr>
                </a:solidFill>
              </a:defRPr>
            </a:lvl1pPr>
          </a:lstStyle>
          <a:p>
            <a:pPr lvl="0"/>
            <a:r>
              <a:rPr lang="en-GB" dirty="0"/>
              <a:t>.</a:t>
            </a:r>
          </a:p>
        </p:txBody>
      </p:sp>
      <p:sp>
        <p:nvSpPr>
          <p:cNvPr id="169" name="Text Placeholder 168">
            <a:extLst>
              <a:ext uri="{FF2B5EF4-FFF2-40B4-BE49-F238E27FC236}">
                <a16:creationId xmlns:a16="http://schemas.microsoft.com/office/drawing/2014/main" id="{566649C4-3A3B-110B-14FD-F614BA069B8E}"/>
              </a:ext>
            </a:extLst>
          </p:cNvPr>
          <p:cNvSpPr>
            <a:spLocks noGrp="1"/>
          </p:cNvSpPr>
          <p:nvPr>
            <p:ph type="body" sz="quarter" idx="56" hasCustomPrompt="1"/>
          </p:nvPr>
        </p:nvSpPr>
        <p:spPr>
          <a:xfrm>
            <a:off x="3133727" y="1578378"/>
            <a:ext cx="432000" cy="432000"/>
          </a:xfrm>
          <a:prstGeom prst="ellipse">
            <a:avLst/>
          </a:prstGeom>
          <a:solidFill>
            <a:schemeClr val="accent2"/>
          </a:solidFill>
        </p:spPr>
        <p:txBody>
          <a:bodyPr wrap="square" anchor="ctr">
            <a:noAutofit/>
          </a:bodyPr>
          <a:lstStyle>
            <a:lvl1pPr>
              <a:lnSpc>
                <a:spcPct val="100000"/>
              </a:lnSpc>
              <a:spcBef>
                <a:spcPts val="0"/>
              </a:spcBef>
              <a:defRPr sz="1200">
                <a:solidFill>
                  <a:schemeClr val="accent1">
                    <a:alpha val="0"/>
                  </a:schemeClr>
                </a:solidFill>
              </a:defRPr>
            </a:lvl1pPr>
          </a:lstStyle>
          <a:p>
            <a:pPr lvl="0"/>
            <a:r>
              <a:rPr lang="en-GB" dirty="0"/>
              <a:t>.</a:t>
            </a:r>
          </a:p>
        </p:txBody>
      </p:sp>
      <p:sp>
        <p:nvSpPr>
          <p:cNvPr id="2" name="Rectangle 1">
            <a:extLst>
              <a:ext uri="{FF2B5EF4-FFF2-40B4-BE49-F238E27FC236}">
                <a16:creationId xmlns:a16="http://schemas.microsoft.com/office/drawing/2014/main" id="{AC8F9F42-299A-CB06-5E78-A53BD80C0CB0}"/>
              </a:ext>
            </a:extLst>
          </p:cNvPr>
          <p:cNvSpPr/>
          <p:nvPr userDrawn="1"/>
        </p:nvSpPr>
        <p:spPr>
          <a:xfrm rot="16200000">
            <a:off x="-1846898" y="3248975"/>
            <a:ext cx="6827524" cy="17316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7" name="Title 1">
            <a:extLst>
              <a:ext uri="{FF2B5EF4-FFF2-40B4-BE49-F238E27FC236}">
                <a16:creationId xmlns:a16="http://schemas.microsoft.com/office/drawing/2014/main" id="{C19E034C-1D99-06F7-97F5-2AC8D9ABDEAB}"/>
              </a:ext>
            </a:extLst>
          </p:cNvPr>
          <p:cNvSpPr>
            <a:spLocks noGrp="1"/>
          </p:cNvSpPr>
          <p:nvPr>
            <p:ph type="title"/>
          </p:nvPr>
        </p:nvSpPr>
        <p:spPr>
          <a:xfrm rot="16200000">
            <a:off x="-1615438" y="3248974"/>
            <a:ext cx="6364604" cy="1731648"/>
          </a:xfrm>
          <a:prstGeom prst="rect">
            <a:avLst/>
          </a:prstGeom>
        </p:spPr>
        <p:txBody>
          <a:bodyPr anchor="ctr">
            <a:noAutofit/>
          </a:bodyPr>
          <a:lstStyle>
            <a:lvl1pPr algn="ctr">
              <a:defRPr>
                <a:solidFill>
                  <a:schemeClr val="tx1"/>
                </a:solidFill>
              </a:defRPr>
            </a:lvl1pPr>
          </a:lstStyle>
          <a:p>
            <a:r>
              <a:rPr lang="en-US" dirty="0"/>
              <a:t>Click to edit Master title style</a:t>
            </a:r>
            <a:endParaRPr lang="en-ID" dirty="0"/>
          </a:p>
        </p:txBody>
      </p:sp>
    </p:spTree>
    <p:extLst>
      <p:ext uri="{BB962C8B-B14F-4D97-AF65-F5344CB8AC3E}">
        <p14:creationId xmlns:p14="http://schemas.microsoft.com/office/powerpoint/2010/main" val="934499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mmary S04V2">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bg1">
                    <a:lumMod val="85000"/>
                  </a:schemeClr>
                </a:solidFill>
              </a:defRPr>
            </a:lvl1pPr>
          </a:lstStyle>
          <a:p>
            <a:fld id="{9B8CCFF5-5E46-46BD-B5F9-D4D844B4C9EE}" type="slidenum">
              <a:rPr lang="en-GB" smtClean="0"/>
              <a:pPr/>
              <a:t>‹#›</a:t>
            </a:fld>
            <a:endParaRPr lang="en-GB" dirty="0"/>
          </a:p>
        </p:txBody>
      </p:sp>
      <p:sp>
        <p:nvSpPr>
          <p:cNvPr id="3" name="Title 1">
            <a:extLst>
              <a:ext uri="{FF2B5EF4-FFF2-40B4-BE49-F238E27FC236}">
                <a16:creationId xmlns:a16="http://schemas.microsoft.com/office/drawing/2014/main" id="{7E084216-E482-E3DB-7D84-3EFC4CEDFD6D}"/>
              </a:ext>
            </a:extLst>
          </p:cNvPr>
          <p:cNvSpPr>
            <a:spLocks noGrp="1"/>
          </p:cNvSpPr>
          <p:nvPr>
            <p:ph type="title"/>
          </p:nvPr>
        </p:nvSpPr>
        <p:spPr>
          <a:xfrm>
            <a:off x="704848" y="697834"/>
            <a:ext cx="13220701" cy="1780190"/>
          </a:xfrm>
          <a:prstGeom prst="rect">
            <a:avLst/>
          </a:prstGeom>
        </p:spPr>
        <p:txBody>
          <a:bodyPr anchor="t">
            <a:noAutofit/>
          </a:bodyPr>
          <a:lstStyle>
            <a:lvl1pPr>
              <a:defRPr>
                <a:solidFill>
                  <a:schemeClr val="tx1"/>
                </a:solidFill>
              </a:defRPr>
            </a:lvl1pPr>
          </a:lstStyle>
          <a:p>
            <a:r>
              <a:rPr lang="en-US" dirty="0"/>
              <a:t>Click to edit Master title style</a:t>
            </a:r>
            <a:endParaRPr lang="en-ID" dirty="0"/>
          </a:p>
        </p:txBody>
      </p:sp>
      <p:sp>
        <p:nvSpPr>
          <p:cNvPr id="9" name="Text Placeholder 7">
            <a:extLst>
              <a:ext uri="{FF2B5EF4-FFF2-40B4-BE49-F238E27FC236}">
                <a16:creationId xmlns:a16="http://schemas.microsoft.com/office/drawing/2014/main" id="{74739081-164B-C050-C9AB-AA188B3ADE2A}"/>
              </a:ext>
            </a:extLst>
          </p:cNvPr>
          <p:cNvSpPr>
            <a:spLocks noGrp="1"/>
          </p:cNvSpPr>
          <p:nvPr>
            <p:ph type="body" sz="quarter" idx="16"/>
          </p:nvPr>
        </p:nvSpPr>
        <p:spPr>
          <a:xfrm>
            <a:off x="1354139" y="2913891"/>
            <a:ext cx="12571411" cy="752851"/>
          </a:xfrm>
        </p:spPr>
        <p:txBody>
          <a:bodyPr vert="horz" lIns="91440" tIns="45720" rIns="91440" bIns="45720" rtlCol="0" anchor="ctr">
            <a:noAutofit/>
          </a:bodyPr>
          <a:lstStyle>
            <a:lvl1pPr>
              <a:defRPr lang="en-GB" sz="2160" dirty="0">
                <a:solidFill>
                  <a:schemeClr val="tx1"/>
                </a:solidFill>
              </a:defRPr>
            </a:lvl1pPr>
          </a:lstStyle>
          <a:p>
            <a:pPr lvl="0">
              <a:lnSpc>
                <a:spcPct val="100000"/>
              </a:lnSpc>
              <a:spcBef>
                <a:spcPts val="0"/>
              </a:spcBef>
            </a:pPr>
            <a:r>
              <a:rPr lang="en-GB" dirty="0"/>
              <a:t>Click to edit Master text styles</a:t>
            </a:r>
          </a:p>
        </p:txBody>
      </p:sp>
      <p:sp>
        <p:nvSpPr>
          <p:cNvPr id="11" name="Text Placeholder 168">
            <a:extLst>
              <a:ext uri="{FF2B5EF4-FFF2-40B4-BE49-F238E27FC236}">
                <a16:creationId xmlns:a16="http://schemas.microsoft.com/office/drawing/2014/main" id="{79E798F3-03C7-3035-B122-1F28C719CE7B}"/>
              </a:ext>
            </a:extLst>
          </p:cNvPr>
          <p:cNvSpPr>
            <a:spLocks noGrp="1"/>
          </p:cNvSpPr>
          <p:nvPr>
            <p:ph type="body" sz="quarter" idx="56" hasCustomPrompt="1"/>
          </p:nvPr>
        </p:nvSpPr>
        <p:spPr>
          <a:xfrm>
            <a:off x="704850" y="3074316"/>
            <a:ext cx="432000" cy="432000"/>
          </a:xfrm>
          <a:prstGeom prst="ellipse">
            <a:avLst/>
          </a:prstGeom>
          <a:solidFill>
            <a:schemeClr val="accent5"/>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43" name="Text Placeholder 7">
            <a:extLst>
              <a:ext uri="{FF2B5EF4-FFF2-40B4-BE49-F238E27FC236}">
                <a16:creationId xmlns:a16="http://schemas.microsoft.com/office/drawing/2014/main" id="{45B10319-DFC6-E6E8-3601-5004CC9CB543}"/>
              </a:ext>
            </a:extLst>
          </p:cNvPr>
          <p:cNvSpPr>
            <a:spLocks noGrp="1"/>
          </p:cNvSpPr>
          <p:nvPr>
            <p:ph type="body" sz="quarter" idx="57"/>
          </p:nvPr>
        </p:nvSpPr>
        <p:spPr>
          <a:xfrm>
            <a:off x="1354139" y="3876301"/>
            <a:ext cx="12571411" cy="752851"/>
          </a:xfrm>
        </p:spPr>
        <p:txBody>
          <a:bodyPr vert="horz" lIns="91440" tIns="45720" rIns="91440" bIns="45720" rtlCol="0" anchor="ctr">
            <a:noAutofit/>
          </a:bodyPr>
          <a:lstStyle>
            <a:lvl1pPr>
              <a:defRPr lang="en-GB" sz="2160" dirty="0">
                <a:solidFill>
                  <a:schemeClr val="tx1"/>
                </a:solidFill>
              </a:defRPr>
            </a:lvl1pPr>
          </a:lstStyle>
          <a:p>
            <a:pPr lvl="0">
              <a:lnSpc>
                <a:spcPct val="100000"/>
              </a:lnSpc>
              <a:spcBef>
                <a:spcPts val="0"/>
              </a:spcBef>
            </a:pPr>
            <a:r>
              <a:rPr lang="en-GB" dirty="0"/>
              <a:t>Click to edit Master text styles</a:t>
            </a:r>
          </a:p>
        </p:txBody>
      </p:sp>
      <p:sp>
        <p:nvSpPr>
          <p:cNvPr id="44" name="Text Placeholder 168">
            <a:extLst>
              <a:ext uri="{FF2B5EF4-FFF2-40B4-BE49-F238E27FC236}">
                <a16:creationId xmlns:a16="http://schemas.microsoft.com/office/drawing/2014/main" id="{D2CDE001-AC91-411D-2890-C992BD44CA62}"/>
              </a:ext>
            </a:extLst>
          </p:cNvPr>
          <p:cNvSpPr>
            <a:spLocks noGrp="1"/>
          </p:cNvSpPr>
          <p:nvPr>
            <p:ph type="body" sz="quarter" idx="58" hasCustomPrompt="1"/>
          </p:nvPr>
        </p:nvSpPr>
        <p:spPr>
          <a:xfrm>
            <a:off x="704850" y="4036727"/>
            <a:ext cx="432000" cy="432000"/>
          </a:xfrm>
          <a:prstGeom prst="ellipse">
            <a:avLst/>
          </a:prstGeom>
          <a:solidFill>
            <a:schemeClr val="accent5"/>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45" name="Text Placeholder 7">
            <a:extLst>
              <a:ext uri="{FF2B5EF4-FFF2-40B4-BE49-F238E27FC236}">
                <a16:creationId xmlns:a16="http://schemas.microsoft.com/office/drawing/2014/main" id="{B2788A5E-CF04-BADA-A513-41386ABD32E9}"/>
              </a:ext>
            </a:extLst>
          </p:cNvPr>
          <p:cNvSpPr>
            <a:spLocks noGrp="1"/>
          </p:cNvSpPr>
          <p:nvPr>
            <p:ph type="body" sz="quarter" idx="59"/>
          </p:nvPr>
        </p:nvSpPr>
        <p:spPr>
          <a:xfrm>
            <a:off x="1354139" y="4838712"/>
            <a:ext cx="12571411" cy="752851"/>
          </a:xfrm>
        </p:spPr>
        <p:txBody>
          <a:bodyPr vert="horz" lIns="91440" tIns="45720" rIns="91440" bIns="45720" rtlCol="0" anchor="ctr">
            <a:noAutofit/>
          </a:bodyPr>
          <a:lstStyle>
            <a:lvl1pPr>
              <a:defRPr lang="en-GB" sz="2160" dirty="0">
                <a:solidFill>
                  <a:schemeClr val="tx1"/>
                </a:solidFill>
              </a:defRPr>
            </a:lvl1pPr>
          </a:lstStyle>
          <a:p>
            <a:pPr lvl="0">
              <a:lnSpc>
                <a:spcPct val="100000"/>
              </a:lnSpc>
              <a:spcBef>
                <a:spcPts val="0"/>
              </a:spcBef>
            </a:pPr>
            <a:r>
              <a:rPr lang="en-GB" dirty="0"/>
              <a:t>Click to edit Master text styles</a:t>
            </a:r>
          </a:p>
        </p:txBody>
      </p:sp>
      <p:sp>
        <p:nvSpPr>
          <p:cNvPr id="46" name="Text Placeholder 168">
            <a:extLst>
              <a:ext uri="{FF2B5EF4-FFF2-40B4-BE49-F238E27FC236}">
                <a16:creationId xmlns:a16="http://schemas.microsoft.com/office/drawing/2014/main" id="{2C399641-5B07-FE9E-2779-866E244DA14F}"/>
              </a:ext>
            </a:extLst>
          </p:cNvPr>
          <p:cNvSpPr>
            <a:spLocks noGrp="1"/>
          </p:cNvSpPr>
          <p:nvPr>
            <p:ph type="body" sz="quarter" idx="60" hasCustomPrompt="1"/>
          </p:nvPr>
        </p:nvSpPr>
        <p:spPr>
          <a:xfrm>
            <a:off x="704850" y="4999138"/>
            <a:ext cx="432000" cy="432000"/>
          </a:xfrm>
          <a:prstGeom prst="ellipse">
            <a:avLst/>
          </a:prstGeom>
          <a:solidFill>
            <a:schemeClr val="accent5"/>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47" name="Text Placeholder 7">
            <a:extLst>
              <a:ext uri="{FF2B5EF4-FFF2-40B4-BE49-F238E27FC236}">
                <a16:creationId xmlns:a16="http://schemas.microsoft.com/office/drawing/2014/main" id="{D9133CA1-F9D7-9913-2A6A-F4305780FA30}"/>
              </a:ext>
            </a:extLst>
          </p:cNvPr>
          <p:cNvSpPr>
            <a:spLocks noGrp="1"/>
          </p:cNvSpPr>
          <p:nvPr>
            <p:ph type="body" sz="quarter" idx="61"/>
          </p:nvPr>
        </p:nvSpPr>
        <p:spPr>
          <a:xfrm>
            <a:off x="1354139" y="5801123"/>
            <a:ext cx="12571411" cy="752851"/>
          </a:xfrm>
        </p:spPr>
        <p:txBody>
          <a:bodyPr vert="horz" lIns="91440" tIns="45720" rIns="91440" bIns="45720" rtlCol="0" anchor="ctr">
            <a:noAutofit/>
          </a:bodyPr>
          <a:lstStyle>
            <a:lvl1pPr>
              <a:defRPr lang="en-GB" sz="2160" dirty="0">
                <a:solidFill>
                  <a:schemeClr val="tx1"/>
                </a:solidFill>
              </a:defRPr>
            </a:lvl1pPr>
          </a:lstStyle>
          <a:p>
            <a:pPr lvl="0">
              <a:lnSpc>
                <a:spcPct val="100000"/>
              </a:lnSpc>
              <a:spcBef>
                <a:spcPts val="0"/>
              </a:spcBef>
            </a:pPr>
            <a:r>
              <a:rPr lang="en-GB" dirty="0"/>
              <a:t>Click to edit Master text styles</a:t>
            </a:r>
          </a:p>
        </p:txBody>
      </p:sp>
      <p:sp>
        <p:nvSpPr>
          <p:cNvPr id="48" name="Text Placeholder 168">
            <a:extLst>
              <a:ext uri="{FF2B5EF4-FFF2-40B4-BE49-F238E27FC236}">
                <a16:creationId xmlns:a16="http://schemas.microsoft.com/office/drawing/2014/main" id="{3297244C-207C-BE91-A5F3-D323BCCE5A5F}"/>
              </a:ext>
            </a:extLst>
          </p:cNvPr>
          <p:cNvSpPr>
            <a:spLocks noGrp="1"/>
          </p:cNvSpPr>
          <p:nvPr>
            <p:ph type="body" sz="quarter" idx="62" hasCustomPrompt="1"/>
          </p:nvPr>
        </p:nvSpPr>
        <p:spPr>
          <a:xfrm>
            <a:off x="704850" y="5961548"/>
            <a:ext cx="432000" cy="432000"/>
          </a:xfrm>
          <a:prstGeom prst="ellipse">
            <a:avLst/>
          </a:prstGeom>
          <a:solidFill>
            <a:schemeClr val="accent5"/>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49" name="Text Placeholder 7">
            <a:extLst>
              <a:ext uri="{FF2B5EF4-FFF2-40B4-BE49-F238E27FC236}">
                <a16:creationId xmlns:a16="http://schemas.microsoft.com/office/drawing/2014/main" id="{C86D595C-AE6E-E657-4F04-7ED69DAD40DD}"/>
              </a:ext>
            </a:extLst>
          </p:cNvPr>
          <p:cNvSpPr>
            <a:spLocks noGrp="1"/>
          </p:cNvSpPr>
          <p:nvPr>
            <p:ph type="body" sz="quarter" idx="63"/>
          </p:nvPr>
        </p:nvSpPr>
        <p:spPr>
          <a:xfrm>
            <a:off x="1354139" y="6763534"/>
            <a:ext cx="12571411" cy="752851"/>
          </a:xfrm>
        </p:spPr>
        <p:txBody>
          <a:bodyPr vert="horz" lIns="91440" tIns="45720" rIns="91440" bIns="45720" rtlCol="0" anchor="ctr">
            <a:noAutofit/>
          </a:bodyPr>
          <a:lstStyle>
            <a:lvl1pPr>
              <a:defRPr lang="en-GB" sz="2160" dirty="0">
                <a:solidFill>
                  <a:schemeClr val="tx1"/>
                </a:solidFill>
              </a:defRPr>
            </a:lvl1pPr>
          </a:lstStyle>
          <a:p>
            <a:pPr lvl="0">
              <a:lnSpc>
                <a:spcPct val="100000"/>
              </a:lnSpc>
              <a:spcBef>
                <a:spcPts val="0"/>
              </a:spcBef>
            </a:pPr>
            <a:r>
              <a:rPr lang="en-GB" dirty="0"/>
              <a:t>Click to edit Master text styles</a:t>
            </a:r>
          </a:p>
        </p:txBody>
      </p:sp>
      <p:sp>
        <p:nvSpPr>
          <p:cNvPr id="50" name="Text Placeholder 168">
            <a:extLst>
              <a:ext uri="{FF2B5EF4-FFF2-40B4-BE49-F238E27FC236}">
                <a16:creationId xmlns:a16="http://schemas.microsoft.com/office/drawing/2014/main" id="{7E6722A1-01D4-FCBA-96F2-3243F9570645}"/>
              </a:ext>
            </a:extLst>
          </p:cNvPr>
          <p:cNvSpPr>
            <a:spLocks noGrp="1"/>
          </p:cNvSpPr>
          <p:nvPr>
            <p:ph type="body" sz="quarter" idx="64" hasCustomPrompt="1"/>
          </p:nvPr>
        </p:nvSpPr>
        <p:spPr>
          <a:xfrm>
            <a:off x="704850" y="6923959"/>
            <a:ext cx="432000" cy="432000"/>
          </a:xfrm>
          <a:prstGeom prst="ellipse">
            <a:avLst/>
          </a:prstGeom>
          <a:solidFill>
            <a:schemeClr val="accent5"/>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Tree>
    <p:extLst>
      <p:ext uri="{BB962C8B-B14F-4D97-AF65-F5344CB8AC3E}">
        <p14:creationId xmlns:p14="http://schemas.microsoft.com/office/powerpoint/2010/main" val="30832151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ummary S04V3">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AC4CD5-7F66-2882-57AB-246EBCE434CA}"/>
              </a:ext>
            </a:extLst>
          </p:cNvPr>
          <p:cNvSpPr/>
          <p:nvPr userDrawn="1"/>
        </p:nvSpPr>
        <p:spPr>
          <a:xfrm>
            <a:off x="704849" y="2807970"/>
            <a:ext cx="2552700" cy="43129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Rectangle 3">
            <a:extLst>
              <a:ext uri="{FF2B5EF4-FFF2-40B4-BE49-F238E27FC236}">
                <a16:creationId xmlns:a16="http://schemas.microsoft.com/office/drawing/2014/main" id="{63A36727-830F-1C38-DAC0-B4A812228755}"/>
              </a:ext>
            </a:extLst>
          </p:cNvPr>
          <p:cNvSpPr/>
          <p:nvPr userDrawn="1"/>
        </p:nvSpPr>
        <p:spPr>
          <a:xfrm>
            <a:off x="3372802" y="2807970"/>
            <a:ext cx="2552700" cy="43129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7" name="Rectangle 6">
            <a:extLst>
              <a:ext uri="{FF2B5EF4-FFF2-40B4-BE49-F238E27FC236}">
                <a16:creationId xmlns:a16="http://schemas.microsoft.com/office/drawing/2014/main" id="{05536C68-FB70-815D-0E0D-83EC09CC3C2C}"/>
              </a:ext>
            </a:extLst>
          </p:cNvPr>
          <p:cNvSpPr/>
          <p:nvPr userDrawn="1"/>
        </p:nvSpPr>
        <p:spPr>
          <a:xfrm>
            <a:off x="6040754" y="2807970"/>
            <a:ext cx="2552700" cy="43129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Rectangle 7">
            <a:extLst>
              <a:ext uri="{FF2B5EF4-FFF2-40B4-BE49-F238E27FC236}">
                <a16:creationId xmlns:a16="http://schemas.microsoft.com/office/drawing/2014/main" id="{B5537EEA-4D81-400F-C2F0-B085CCE4F3DF}"/>
              </a:ext>
            </a:extLst>
          </p:cNvPr>
          <p:cNvSpPr/>
          <p:nvPr userDrawn="1"/>
        </p:nvSpPr>
        <p:spPr>
          <a:xfrm>
            <a:off x="8708707" y="2807970"/>
            <a:ext cx="2552700" cy="43129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0" name="Rectangle 9">
            <a:extLst>
              <a:ext uri="{FF2B5EF4-FFF2-40B4-BE49-F238E27FC236}">
                <a16:creationId xmlns:a16="http://schemas.microsoft.com/office/drawing/2014/main" id="{BDB7183C-3983-532C-77CE-E0FDE6111BF6}"/>
              </a:ext>
            </a:extLst>
          </p:cNvPr>
          <p:cNvSpPr/>
          <p:nvPr userDrawn="1"/>
        </p:nvSpPr>
        <p:spPr>
          <a:xfrm>
            <a:off x="11376660" y="2807970"/>
            <a:ext cx="2552700" cy="43129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bg1">
                    <a:lumMod val="85000"/>
                  </a:schemeClr>
                </a:solidFill>
              </a:defRPr>
            </a:lvl1pPr>
          </a:lstStyle>
          <a:p>
            <a:fld id="{9B8CCFF5-5E46-46BD-B5F9-D4D844B4C9EE}" type="slidenum">
              <a:rPr lang="en-GB" smtClean="0"/>
              <a:pPr/>
              <a:t>‹#›</a:t>
            </a:fld>
            <a:endParaRPr lang="en-GB" dirty="0"/>
          </a:p>
        </p:txBody>
      </p:sp>
      <p:sp>
        <p:nvSpPr>
          <p:cNvPr id="3" name="Title 1">
            <a:extLst>
              <a:ext uri="{FF2B5EF4-FFF2-40B4-BE49-F238E27FC236}">
                <a16:creationId xmlns:a16="http://schemas.microsoft.com/office/drawing/2014/main" id="{7E084216-E482-E3DB-7D84-3EFC4CEDFD6D}"/>
              </a:ext>
            </a:extLst>
          </p:cNvPr>
          <p:cNvSpPr>
            <a:spLocks noGrp="1"/>
          </p:cNvSpPr>
          <p:nvPr>
            <p:ph type="title"/>
          </p:nvPr>
        </p:nvSpPr>
        <p:spPr>
          <a:xfrm>
            <a:off x="704848" y="697834"/>
            <a:ext cx="13220701" cy="1348136"/>
          </a:xfrm>
          <a:prstGeom prst="rect">
            <a:avLst/>
          </a:prstGeom>
        </p:spPr>
        <p:txBody>
          <a:bodyPr anchor="t">
            <a:noAutofit/>
          </a:bodyPr>
          <a:lstStyle>
            <a:lvl1pPr algn="ctr">
              <a:defRPr>
                <a:solidFill>
                  <a:schemeClr val="tx1"/>
                </a:solidFill>
              </a:defRPr>
            </a:lvl1pPr>
          </a:lstStyle>
          <a:p>
            <a:r>
              <a:rPr lang="en-US" dirty="0"/>
              <a:t>Click to edit Master title style</a:t>
            </a:r>
            <a:endParaRPr lang="en-ID" dirty="0"/>
          </a:p>
        </p:txBody>
      </p:sp>
      <p:sp>
        <p:nvSpPr>
          <p:cNvPr id="9" name="Text Placeholder 7">
            <a:extLst>
              <a:ext uri="{FF2B5EF4-FFF2-40B4-BE49-F238E27FC236}">
                <a16:creationId xmlns:a16="http://schemas.microsoft.com/office/drawing/2014/main" id="{74739081-164B-C050-C9AB-AA188B3ADE2A}"/>
              </a:ext>
            </a:extLst>
          </p:cNvPr>
          <p:cNvSpPr>
            <a:spLocks noGrp="1"/>
          </p:cNvSpPr>
          <p:nvPr>
            <p:ph type="body" sz="quarter" idx="16"/>
          </p:nvPr>
        </p:nvSpPr>
        <p:spPr>
          <a:xfrm>
            <a:off x="824527" y="3344787"/>
            <a:ext cx="2313343" cy="3421774"/>
          </a:xfrm>
        </p:spPr>
        <p:txBody>
          <a:bodyPr vert="horz" lIns="91440" tIns="45720" rIns="91440" bIns="45720" rtlCol="0" anchor="t">
            <a:noAutofit/>
          </a:bodyPr>
          <a:lstStyle>
            <a:lvl1pPr algn="ctr">
              <a:defRPr lang="en-GB" sz="2160" dirty="0">
                <a:solidFill>
                  <a:schemeClr val="tx1"/>
                </a:solidFill>
              </a:defRPr>
            </a:lvl1pPr>
          </a:lstStyle>
          <a:p>
            <a:pPr lvl="0">
              <a:lnSpc>
                <a:spcPct val="100000"/>
              </a:lnSpc>
              <a:spcBef>
                <a:spcPts val="0"/>
              </a:spcBef>
            </a:pPr>
            <a:r>
              <a:rPr lang="en-GB" dirty="0"/>
              <a:t>Click to edit Master text styles</a:t>
            </a:r>
          </a:p>
        </p:txBody>
      </p:sp>
      <p:sp>
        <p:nvSpPr>
          <p:cNvPr id="11" name="Text Placeholder 168">
            <a:extLst>
              <a:ext uri="{FF2B5EF4-FFF2-40B4-BE49-F238E27FC236}">
                <a16:creationId xmlns:a16="http://schemas.microsoft.com/office/drawing/2014/main" id="{79E798F3-03C7-3035-B122-1F28C719CE7B}"/>
              </a:ext>
            </a:extLst>
          </p:cNvPr>
          <p:cNvSpPr>
            <a:spLocks noGrp="1"/>
          </p:cNvSpPr>
          <p:nvPr>
            <p:ph type="body" sz="quarter" idx="56" hasCustomPrompt="1"/>
          </p:nvPr>
        </p:nvSpPr>
        <p:spPr>
          <a:xfrm>
            <a:off x="1765199" y="2593110"/>
            <a:ext cx="432000" cy="432000"/>
          </a:xfrm>
          <a:prstGeom prst="ellipse">
            <a:avLst/>
          </a:prstGeom>
          <a:solidFill>
            <a:schemeClr val="accent5"/>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43" name="Text Placeholder 7">
            <a:extLst>
              <a:ext uri="{FF2B5EF4-FFF2-40B4-BE49-F238E27FC236}">
                <a16:creationId xmlns:a16="http://schemas.microsoft.com/office/drawing/2014/main" id="{45B10319-DFC6-E6E8-3601-5004CC9CB543}"/>
              </a:ext>
            </a:extLst>
          </p:cNvPr>
          <p:cNvSpPr>
            <a:spLocks noGrp="1"/>
          </p:cNvSpPr>
          <p:nvPr>
            <p:ph type="body" sz="quarter" idx="57"/>
          </p:nvPr>
        </p:nvSpPr>
        <p:spPr>
          <a:xfrm>
            <a:off x="3492480" y="3344787"/>
            <a:ext cx="2313343" cy="3421774"/>
          </a:xfrm>
        </p:spPr>
        <p:txBody>
          <a:bodyPr vert="horz" lIns="91440" tIns="45720" rIns="91440" bIns="45720" rtlCol="0" anchor="t">
            <a:noAutofit/>
          </a:bodyPr>
          <a:lstStyle>
            <a:lvl1pPr algn="ctr">
              <a:defRPr lang="en-GB" sz="2160" dirty="0">
                <a:solidFill>
                  <a:schemeClr val="tx1"/>
                </a:solidFill>
              </a:defRPr>
            </a:lvl1pPr>
          </a:lstStyle>
          <a:p>
            <a:pPr lvl="0">
              <a:lnSpc>
                <a:spcPct val="100000"/>
              </a:lnSpc>
              <a:spcBef>
                <a:spcPts val="0"/>
              </a:spcBef>
            </a:pPr>
            <a:r>
              <a:rPr lang="en-GB" dirty="0"/>
              <a:t>Click to edit Master text styles</a:t>
            </a:r>
          </a:p>
        </p:txBody>
      </p:sp>
      <p:sp>
        <p:nvSpPr>
          <p:cNvPr id="44" name="Text Placeholder 168">
            <a:extLst>
              <a:ext uri="{FF2B5EF4-FFF2-40B4-BE49-F238E27FC236}">
                <a16:creationId xmlns:a16="http://schemas.microsoft.com/office/drawing/2014/main" id="{D2CDE001-AC91-411D-2890-C992BD44CA62}"/>
              </a:ext>
            </a:extLst>
          </p:cNvPr>
          <p:cNvSpPr>
            <a:spLocks noGrp="1"/>
          </p:cNvSpPr>
          <p:nvPr>
            <p:ph type="body" sz="quarter" idx="58" hasCustomPrompt="1"/>
          </p:nvPr>
        </p:nvSpPr>
        <p:spPr>
          <a:xfrm>
            <a:off x="4433152" y="2593110"/>
            <a:ext cx="432000" cy="432000"/>
          </a:xfrm>
          <a:prstGeom prst="ellipse">
            <a:avLst/>
          </a:prstGeom>
          <a:solidFill>
            <a:schemeClr val="accent5"/>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45" name="Text Placeholder 7">
            <a:extLst>
              <a:ext uri="{FF2B5EF4-FFF2-40B4-BE49-F238E27FC236}">
                <a16:creationId xmlns:a16="http://schemas.microsoft.com/office/drawing/2014/main" id="{B2788A5E-CF04-BADA-A513-41386ABD32E9}"/>
              </a:ext>
            </a:extLst>
          </p:cNvPr>
          <p:cNvSpPr>
            <a:spLocks noGrp="1"/>
          </p:cNvSpPr>
          <p:nvPr>
            <p:ph type="body" sz="quarter" idx="59"/>
          </p:nvPr>
        </p:nvSpPr>
        <p:spPr>
          <a:xfrm>
            <a:off x="6160433" y="3344787"/>
            <a:ext cx="2313343" cy="3421774"/>
          </a:xfrm>
        </p:spPr>
        <p:txBody>
          <a:bodyPr vert="horz" lIns="91440" tIns="45720" rIns="91440" bIns="45720" rtlCol="0" anchor="t">
            <a:noAutofit/>
          </a:bodyPr>
          <a:lstStyle>
            <a:lvl1pPr algn="ctr">
              <a:defRPr lang="en-GB" sz="2160" dirty="0">
                <a:solidFill>
                  <a:schemeClr val="tx1"/>
                </a:solidFill>
              </a:defRPr>
            </a:lvl1pPr>
          </a:lstStyle>
          <a:p>
            <a:pPr lvl="0">
              <a:lnSpc>
                <a:spcPct val="100000"/>
              </a:lnSpc>
              <a:spcBef>
                <a:spcPts val="0"/>
              </a:spcBef>
            </a:pPr>
            <a:r>
              <a:rPr lang="en-GB" dirty="0"/>
              <a:t>Click to edit Master text styles</a:t>
            </a:r>
          </a:p>
        </p:txBody>
      </p:sp>
      <p:sp>
        <p:nvSpPr>
          <p:cNvPr id="46" name="Text Placeholder 168">
            <a:extLst>
              <a:ext uri="{FF2B5EF4-FFF2-40B4-BE49-F238E27FC236}">
                <a16:creationId xmlns:a16="http://schemas.microsoft.com/office/drawing/2014/main" id="{2C399641-5B07-FE9E-2779-866E244DA14F}"/>
              </a:ext>
            </a:extLst>
          </p:cNvPr>
          <p:cNvSpPr>
            <a:spLocks noGrp="1"/>
          </p:cNvSpPr>
          <p:nvPr>
            <p:ph type="body" sz="quarter" idx="60" hasCustomPrompt="1"/>
          </p:nvPr>
        </p:nvSpPr>
        <p:spPr>
          <a:xfrm>
            <a:off x="7101104" y="2593110"/>
            <a:ext cx="432000" cy="432000"/>
          </a:xfrm>
          <a:prstGeom prst="ellipse">
            <a:avLst/>
          </a:prstGeom>
          <a:solidFill>
            <a:schemeClr val="accent5"/>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47" name="Text Placeholder 7">
            <a:extLst>
              <a:ext uri="{FF2B5EF4-FFF2-40B4-BE49-F238E27FC236}">
                <a16:creationId xmlns:a16="http://schemas.microsoft.com/office/drawing/2014/main" id="{D9133CA1-F9D7-9913-2A6A-F4305780FA30}"/>
              </a:ext>
            </a:extLst>
          </p:cNvPr>
          <p:cNvSpPr>
            <a:spLocks noGrp="1"/>
          </p:cNvSpPr>
          <p:nvPr>
            <p:ph type="body" sz="quarter" idx="61"/>
          </p:nvPr>
        </p:nvSpPr>
        <p:spPr>
          <a:xfrm>
            <a:off x="8828386" y="3344787"/>
            <a:ext cx="2313343" cy="3421774"/>
          </a:xfrm>
        </p:spPr>
        <p:txBody>
          <a:bodyPr vert="horz" lIns="91440" tIns="45720" rIns="91440" bIns="45720" rtlCol="0" anchor="t">
            <a:noAutofit/>
          </a:bodyPr>
          <a:lstStyle>
            <a:lvl1pPr algn="ctr">
              <a:defRPr lang="en-GB" sz="2160" dirty="0">
                <a:solidFill>
                  <a:schemeClr val="tx1"/>
                </a:solidFill>
              </a:defRPr>
            </a:lvl1pPr>
          </a:lstStyle>
          <a:p>
            <a:pPr lvl="0">
              <a:lnSpc>
                <a:spcPct val="100000"/>
              </a:lnSpc>
              <a:spcBef>
                <a:spcPts val="0"/>
              </a:spcBef>
            </a:pPr>
            <a:r>
              <a:rPr lang="en-GB" dirty="0"/>
              <a:t>Click to edit Master text styles</a:t>
            </a:r>
          </a:p>
        </p:txBody>
      </p:sp>
      <p:sp>
        <p:nvSpPr>
          <p:cNvPr id="48" name="Text Placeholder 168">
            <a:extLst>
              <a:ext uri="{FF2B5EF4-FFF2-40B4-BE49-F238E27FC236}">
                <a16:creationId xmlns:a16="http://schemas.microsoft.com/office/drawing/2014/main" id="{3297244C-207C-BE91-A5F3-D323BCCE5A5F}"/>
              </a:ext>
            </a:extLst>
          </p:cNvPr>
          <p:cNvSpPr>
            <a:spLocks noGrp="1"/>
          </p:cNvSpPr>
          <p:nvPr>
            <p:ph type="body" sz="quarter" idx="62" hasCustomPrompt="1"/>
          </p:nvPr>
        </p:nvSpPr>
        <p:spPr>
          <a:xfrm>
            <a:off x="9769057" y="2593110"/>
            <a:ext cx="432000" cy="432000"/>
          </a:xfrm>
          <a:prstGeom prst="ellipse">
            <a:avLst/>
          </a:prstGeom>
          <a:solidFill>
            <a:schemeClr val="accent5"/>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49" name="Text Placeholder 7">
            <a:extLst>
              <a:ext uri="{FF2B5EF4-FFF2-40B4-BE49-F238E27FC236}">
                <a16:creationId xmlns:a16="http://schemas.microsoft.com/office/drawing/2014/main" id="{C86D595C-AE6E-E657-4F04-7ED69DAD40DD}"/>
              </a:ext>
            </a:extLst>
          </p:cNvPr>
          <p:cNvSpPr>
            <a:spLocks noGrp="1"/>
          </p:cNvSpPr>
          <p:nvPr>
            <p:ph type="body" sz="quarter" idx="63"/>
          </p:nvPr>
        </p:nvSpPr>
        <p:spPr>
          <a:xfrm>
            <a:off x="11496339" y="3344787"/>
            <a:ext cx="2313343" cy="3421774"/>
          </a:xfrm>
        </p:spPr>
        <p:txBody>
          <a:bodyPr vert="horz" lIns="91440" tIns="45720" rIns="91440" bIns="45720" rtlCol="0" anchor="t">
            <a:noAutofit/>
          </a:bodyPr>
          <a:lstStyle>
            <a:lvl1pPr algn="ctr">
              <a:defRPr lang="en-GB" sz="2160" dirty="0">
                <a:solidFill>
                  <a:schemeClr val="tx1"/>
                </a:solidFill>
              </a:defRPr>
            </a:lvl1pPr>
          </a:lstStyle>
          <a:p>
            <a:pPr lvl="0">
              <a:lnSpc>
                <a:spcPct val="100000"/>
              </a:lnSpc>
              <a:spcBef>
                <a:spcPts val="0"/>
              </a:spcBef>
            </a:pPr>
            <a:r>
              <a:rPr lang="en-GB" dirty="0"/>
              <a:t>Click to edit Master text styles</a:t>
            </a:r>
          </a:p>
        </p:txBody>
      </p:sp>
      <p:sp>
        <p:nvSpPr>
          <p:cNvPr id="50" name="Text Placeholder 168">
            <a:extLst>
              <a:ext uri="{FF2B5EF4-FFF2-40B4-BE49-F238E27FC236}">
                <a16:creationId xmlns:a16="http://schemas.microsoft.com/office/drawing/2014/main" id="{7E6722A1-01D4-FCBA-96F2-3243F9570645}"/>
              </a:ext>
            </a:extLst>
          </p:cNvPr>
          <p:cNvSpPr>
            <a:spLocks noGrp="1"/>
          </p:cNvSpPr>
          <p:nvPr>
            <p:ph type="body" sz="quarter" idx="64" hasCustomPrompt="1"/>
          </p:nvPr>
        </p:nvSpPr>
        <p:spPr>
          <a:xfrm>
            <a:off x="12437010" y="2593110"/>
            <a:ext cx="432000" cy="432000"/>
          </a:xfrm>
          <a:prstGeom prst="ellipse">
            <a:avLst/>
          </a:prstGeom>
          <a:solidFill>
            <a:schemeClr val="accent5"/>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Tree>
    <p:extLst>
      <p:ext uri="{BB962C8B-B14F-4D97-AF65-F5344CB8AC3E}">
        <p14:creationId xmlns:p14="http://schemas.microsoft.com/office/powerpoint/2010/main" val="40846776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Us S05V1">
    <p:bg>
      <p:bgPr>
        <a:solidFill>
          <a:schemeClr val="bg2">
            <a:alpha val="3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tx1"/>
                </a:solidFill>
              </a:defRPr>
            </a:lvl1pPr>
          </a:lstStyle>
          <a:p>
            <a:fld id="{9B8CCFF5-5E46-46BD-B5F9-D4D844B4C9EE}" type="slidenum">
              <a:rPr lang="en-GB" smtClean="0"/>
              <a:pPr/>
              <a:t>‹#›</a:t>
            </a:fld>
            <a:endParaRPr lang="en-GB" dirty="0"/>
          </a:p>
        </p:txBody>
      </p:sp>
      <p:sp>
        <p:nvSpPr>
          <p:cNvPr id="7" name="Title 1">
            <a:extLst>
              <a:ext uri="{FF2B5EF4-FFF2-40B4-BE49-F238E27FC236}">
                <a16:creationId xmlns:a16="http://schemas.microsoft.com/office/drawing/2014/main" id="{C19E034C-1D99-06F7-97F5-2AC8D9ABDEAB}"/>
              </a:ext>
            </a:extLst>
          </p:cNvPr>
          <p:cNvSpPr>
            <a:spLocks noGrp="1"/>
          </p:cNvSpPr>
          <p:nvPr>
            <p:ph type="title"/>
          </p:nvPr>
        </p:nvSpPr>
        <p:spPr>
          <a:xfrm>
            <a:off x="701040" y="2297431"/>
            <a:ext cx="5402575" cy="3634740"/>
          </a:xfrm>
          <a:prstGeom prst="rect">
            <a:avLst/>
          </a:prstGeom>
        </p:spPr>
        <p:txBody>
          <a:bodyPr anchor="ctr">
            <a:noAutofit/>
          </a:bodyPr>
          <a:lstStyle>
            <a:lvl1pPr>
              <a:defRPr>
                <a:solidFill>
                  <a:schemeClr val="tx2"/>
                </a:solidFill>
              </a:defRPr>
            </a:lvl1pPr>
          </a:lstStyle>
          <a:p>
            <a:r>
              <a:rPr lang="en-US" dirty="0"/>
              <a:t>Click to edit Master title style</a:t>
            </a:r>
            <a:endParaRPr lang="en-ID" dirty="0"/>
          </a:p>
        </p:txBody>
      </p:sp>
      <p:sp>
        <p:nvSpPr>
          <p:cNvPr id="2" name="Text Placeholder 2">
            <a:extLst>
              <a:ext uri="{FF2B5EF4-FFF2-40B4-BE49-F238E27FC236}">
                <a16:creationId xmlns:a16="http://schemas.microsoft.com/office/drawing/2014/main" id="{E4272302-652A-2FD5-D12E-2F9CC28B14FB}"/>
              </a:ext>
            </a:extLst>
          </p:cNvPr>
          <p:cNvSpPr>
            <a:spLocks noGrp="1"/>
          </p:cNvSpPr>
          <p:nvPr>
            <p:ph type="body" sz="quarter" idx="15"/>
          </p:nvPr>
        </p:nvSpPr>
        <p:spPr>
          <a:xfrm>
            <a:off x="7315199" y="1791171"/>
            <a:ext cx="6610350" cy="659418"/>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 name="Text Placeholder 7">
            <a:extLst>
              <a:ext uri="{FF2B5EF4-FFF2-40B4-BE49-F238E27FC236}">
                <a16:creationId xmlns:a16="http://schemas.microsoft.com/office/drawing/2014/main" id="{FC5A2C1F-209A-7C98-EF22-1E3A0CC0300A}"/>
              </a:ext>
            </a:extLst>
          </p:cNvPr>
          <p:cNvSpPr>
            <a:spLocks noGrp="1"/>
          </p:cNvSpPr>
          <p:nvPr>
            <p:ph type="body" sz="quarter" idx="16" hasCustomPrompt="1"/>
          </p:nvPr>
        </p:nvSpPr>
        <p:spPr>
          <a:xfrm>
            <a:off x="7315199" y="1091459"/>
            <a:ext cx="6610350" cy="659418"/>
          </a:xfrm>
        </p:spPr>
        <p:txBody>
          <a:bodyPr anchor="b">
            <a:noAutofit/>
          </a:bodyPr>
          <a:lstStyle>
            <a:lvl1pPr>
              <a:lnSpc>
                <a:spcPct val="100000"/>
              </a:lnSpc>
              <a:spcBef>
                <a:spcPts val="0"/>
              </a:spcBef>
              <a:defRPr sz="2160">
                <a:solidFill>
                  <a:schemeClr val="tx2"/>
                </a:solidFill>
              </a:defRPr>
            </a:lvl1pPr>
          </a:lstStyle>
          <a:p>
            <a:pPr lvl="0"/>
            <a:r>
              <a:rPr lang="en-GB" dirty="0"/>
              <a:t>Website</a:t>
            </a:r>
          </a:p>
        </p:txBody>
      </p:sp>
      <p:sp>
        <p:nvSpPr>
          <p:cNvPr id="4" name="Text Placeholder 168">
            <a:extLst>
              <a:ext uri="{FF2B5EF4-FFF2-40B4-BE49-F238E27FC236}">
                <a16:creationId xmlns:a16="http://schemas.microsoft.com/office/drawing/2014/main" id="{11975B7C-8BBE-9A5B-BB68-EAEE7D43D961}"/>
              </a:ext>
            </a:extLst>
          </p:cNvPr>
          <p:cNvSpPr>
            <a:spLocks noGrp="1"/>
          </p:cNvSpPr>
          <p:nvPr>
            <p:ph type="body" sz="quarter" idx="56" hasCustomPrompt="1"/>
          </p:nvPr>
        </p:nvSpPr>
        <p:spPr>
          <a:xfrm>
            <a:off x="6633427" y="1560884"/>
            <a:ext cx="432000" cy="432000"/>
          </a:xfrm>
          <a:prstGeom prst="ellipse">
            <a:avLst/>
          </a:prstGeom>
          <a:solidFill>
            <a:schemeClr val="accent2"/>
          </a:solidFill>
        </p:spPr>
        <p:txBody>
          <a:bodyPr wrap="square" anchor="ctr">
            <a:noAutofit/>
          </a:bodyPr>
          <a:lstStyle>
            <a:lvl1pPr>
              <a:lnSpc>
                <a:spcPct val="100000"/>
              </a:lnSpc>
              <a:spcBef>
                <a:spcPts val="0"/>
              </a:spcBef>
              <a:defRPr sz="1200">
                <a:solidFill>
                  <a:schemeClr val="accent1">
                    <a:alpha val="0"/>
                  </a:schemeClr>
                </a:solidFill>
              </a:defRPr>
            </a:lvl1pPr>
          </a:lstStyle>
          <a:p>
            <a:pPr lvl="0"/>
            <a:r>
              <a:rPr lang="en-GB" dirty="0"/>
              <a:t>.</a:t>
            </a:r>
          </a:p>
        </p:txBody>
      </p:sp>
      <p:sp>
        <p:nvSpPr>
          <p:cNvPr id="14" name="Text Placeholder 2">
            <a:extLst>
              <a:ext uri="{FF2B5EF4-FFF2-40B4-BE49-F238E27FC236}">
                <a16:creationId xmlns:a16="http://schemas.microsoft.com/office/drawing/2014/main" id="{2978E3E1-665A-D8D4-6A36-8A516701D01C}"/>
              </a:ext>
            </a:extLst>
          </p:cNvPr>
          <p:cNvSpPr>
            <a:spLocks noGrp="1"/>
          </p:cNvSpPr>
          <p:nvPr>
            <p:ph type="body" sz="quarter" idx="57"/>
          </p:nvPr>
        </p:nvSpPr>
        <p:spPr>
          <a:xfrm>
            <a:off x="7315199" y="3353204"/>
            <a:ext cx="6610350" cy="659418"/>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5" name="Text Placeholder 7">
            <a:extLst>
              <a:ext uri="{FF2B5EF4-FFF2-40B4-BE49-F238E27FC236}">
                <a16:creationId xmlns:a16="http://schemas.microsoft.com/office/drawing/2014/main" id="{1A79E3DD-EC0C-F795-027F-B9FDCF090492}"/>
              </a:ext>
            </a:extLst>
          </p:cNvPr>
          <p:cNvSpPr>
            <a:spLocks noGrp="1"/>
          </p:cNvSpPr>
          <p:nvPr>
            <p:ph type="body" sz="quarter" idx="58" hasCustomPrompt="1"/>
          </p:nvPr>
        </p:nvSpPr>
        <p:spPr>
          <a:xfrm>
            <a:off x="7315199" y="2653492"/>
            <a:ext cx="6610350" cy="659418"/>
          </a:xfrm>
        </p:spPr>
        <p:txBody>
          <a:bodyPr anchor="b">
            <a:noAutofit/>
          </a:bodyPr>
          <a:lstStyle>
            <a:lvl1pPr>
              <a:lnSpc>
                <a:spcPct val="100000"/>
              </a:lnSpc>
              <a:spcBef>
                <a:spcPts val="0"/>
              </a:spcBef>
              <a:defRPr sz="2160">
                <a:solidFill>
                  <a:schemeClr val="tx2"/>
                </a:solidFill>
              </a:defRPr>
            </a:lvl1pPr>
          </a:lstStyle>
          <a:p>
            <a:pPr lvl="0"/>
            <a:r>
              <a:rPr lang="en-GB" dirty="0"/>
              <a:t>Email</a:t>
            </a:r>
          </a:p>
        </p:txBody>
      </p:sp>
      <p:sp>
        <p:nvSpPr>
          <p:cNvPr id="16" name="Text Placeholder 168">
            <a:extLst>
              <a:ext uri="{FF2B5EF4-FFF2-40B4-BE49-F238E27FC236}">
                <a16:creationId xmlns:a16="http://schemas.microsoft.com/office/drawing/2014/main" id="{60839CC3-F057-6762-34B6-DE86CFD2B4B1}"/>
              </a:ext>
            </a:extLst>
          </p:cNvPr>
          <p:cNvSpPr>
            <a:spLocks noGrp="1"/>
          </p:cNvSpPr>
          <p:nvPr>
            <p:ph type="body" sz="quarter" idx="59" hasCustomPrompt="1"/>
          </p:nvPr>
        </p:nvSpPr>
        <p:spPr>
          <a:xfrm>
            <a:off x="6633427" y="3122917"/>
            <a:ext cx="432000" cy="432000"/>
          </a:xfrm>
          <a:prstGeom prst="ellipse">
            <a:avLst/>
          </a:prstGeom>
          <a:solidFill>
            <a:schemeClr val="accent2"/>
          </a:solidFill>
        </p:spPr>
        <p:txBody>
          <a:bodyPr wrap="square" anchor="ctr">
            <a:noAutofit/>
          </a:bodyPr>
          <a:lstStyle>
            <a:lvl1pPr>
              <a:lnSpc>
                <a:spcPct val="100000"/>
              </a:lnSpc>
              <a:spcBef>
                <a:spcPts val="0"/>
              </a:spcBef>
              <a:defRPr sz="1200">
                <a:solidFill>
                  <a:schemeClr val="accent1">
                    <a:alpha val="0"/>
                  </a:schemeClr>
                </a:solidFill>
              </a:defRPr>
            </a:lvl1pPr>
          </a:lstStyle>
          <a:p>
            <a:pPr lvl="0"/>
            <a:r>
              <a:rPr lang="en-GB" dirty="0"/>
              <a:t>.</a:t>
            </a:r>
          </a:p>
        </p:txBody>
      </p:sp>
      <p:sp>
        <p:nvSpPr>
          <p:cNvPr id="17" name="Text Placeholder 2">
            <a:extLst>
              <a:ext uri="{FF2B5EF4-FFF2-40B4-BE49-F238E27FC236}">
                <a16:creationId xmlns:a16="http://schemas.microsoft.com/office/drawing/2014/main" id="{CB5DB924-A38E-40F3-1175-FDA6F2E3B70C}"/>
              </a:ext>
            </a:extLst>
          </p:cNvPr>
          <p:cNvSpPr>
            <a:spLocks noGrp="1"/>
          </p:cNvSpPr>
          <p:nvPr>
            <p:ph type="body" sz="quarter" idx="60"/>
          </p:nvPr>
        </p:nvSpPr>
        <p:spPr>
          <a:xfrm>
            <a:off x="7315199" y="4915237"/>
            <a:ext cx="6610350" cy="659418"/>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8" name="Text Placeholder 7">
            <a:extLst>
              <a:ext uri="{FF2B5EF4-FFF2-40B4-BE49-F238E27FC236}">
                <a16:creationId xmlns:a16="http://schemas.microsoft.com/office/drawing/2014/main" id="{930EB6A9-0224-1171-DACA-AAEFB6FDC9CE}"/>
              </a:ext>
            </a:extLst>
          </p:cNvPr>
          <p:cNvSpPr>
            <a:spLocks noGrp="1"/>
          </p:cNvSpPr>
          <p:nvPr>
            <p:ph type="body" sz="quarter" idx="61" hasCustomPrompt="1"/>
          </p:nvPr>
        </p:nvSpPr>
        <p:spPr>
          <a:xfrm>
            <a:off x="7315199" y="4215525"/>
            <a:ext cx="6610350" cy="659418"/>
          </a:xfrm>
        </p:spPr>
        <p:txBody>
          <a:bodyPr anchor="b">
            <a:noAutofit/>
          </a:bodyPr>
          <a:lstStyle>
            <a:lvl1pPr>
              <a:lnSpc>
                <a:spcPct val="100000"/>
              </a:lnSpc>
              <a:spcBef>
                <a:spcPts val="0"/>
              </a:spcBef>
              <a:defRPr sz="2160">
                <a:solidFill>
                  <a:schemeClr val="tx2"/>
                </a:solidFill>
              </a:defRPr>
            </a:lvl1pPr>
          </a:lstStyle>
          <a:p>
            <a:pPr lvl="0"/>
            <a:r>
              <a:rPr lang="en-GB" dirty="0"/>
              <a:t>Phone Number</a:t>
            </a:r>
          </a:p>
        </p:txBody>
      </p:sp>
      <p:sp>
        <p:nvSpPr>
          <p:cNvPr id="19" name="Text Placeholder 168">
            <a:extLst>
              <a:ext uri="{FF2B5EF4-FFF2-40B4-BE49-F238E27FC236}">
                <a16:creationId xmlns:a16="http://schemas.microsoft.com/office/drawing/2014/main" id="{8D1B978A-B70D-A417-95C0-CF746E5E93EE}"/>
              </a:ext>
            </a:extLst>
          </p:cNvPr>
          <p:cNvSpPr>
            <a:spLocks noGrp="1"/>
          </p:cNvSpPr>
          <p:nvPr>
            <p:ph type="body" sz="quarter" idx="62" hasCustomPrompt="1"/>
          </p:nvPr>
        </p:nvSpPr>
        <p:spPr>
          <a:xfrm>
            <a:off x="6633427" y="4684950"/>
            <a:ext cx="432000" cy="432000"/>
          </a:xfrm>
          <a:prstGeom prst="ellipse">
            <a:avLst/>
          </a:prstGeom>
          <a:solidFill>
            <a:schemeClr val="accent2"/>
          </a:solidFill>
        </p:spPr>
        <p:txBody>
          <a:bodyPr wrap="square" anchor="ctr">
            <a:noAutofit/>
          </a:bodyPr>
          <a:lstStyle>
            <a:lvl1pPr>
              <a:lnSpc>
                <a:spcPct val="100000"/>
              </a:lnSpc>
              <a:spcBef>
                <a:spcPts val="0"/>
              </a:spcBef>
              <a:defRPr sz="1200">
                <a:solidFill>
                  <a:schemeClr val="accent1">
                    <a:alpha val="0"/>
                  </a:schemeClr>
                </a:solidFill>
              </a:defRPr>
            </a:lvl1pPr>
          </a:lstStyle>
          <a:p>
            <a:pPr lvl="0"/>
            <a:r>
              <a:rPr lang="en-GB" dirty="0"/>
              <a:t>.</a:t>
            </a:r>
          </a:p>
        </p:txBody>
      </p:sp>
      <p:sp>
        <p:nvSpPr>
          <p:cNvPr id="20" name="Text Placeholder 2">
            <a:extLst>
              <a:ext uri="{FF2B5EF4-FFF2-40B4-BE49-F238E27FC236}">
                <a16:creationId xmlns:a16="http://schemas.microsoft.com/office/drawing/2014/main" id="{A1AEADCA-6971-55A1-2ADF-C5648A1FE731}"/>
              </a:ext>
            </a:extLst>
          </p:cNvPr>
          <p:cNvSpPr>
            <a:spLocks noGrp="1"/>
          </p:cNvSpPr>
          <p:nvPr>
            <p:ph type="body" sz="quarter" idx="63"/>
          </p:nvPr>
        </p:nvSpPr>
        <p:spPr>
          <a:xfrm>
            <a:off x="7315199" y="6477268"/>
            <a:ext cx="6610350" cy="659418"/>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1" name="Text Placeholder 7">
            <a:extLst>
              <a:ext uri="{FF2B5EF4-FFF2-40B4-BE49-F238E27FC236}">
                <a16:creationId xmlns:a16="http://schemas.microsoft.com/office/drawing/2014/main" id="{0484C7F3-D302-6CC0-4ED0-1F9B19CD72A8}"/>
              </a:ext>
            </a:extLst>
          </p:cNvPr>
          <p:cNvSpPr>
            <a:spLocks noGrp="1"/>
          </p:cNvSpPr>
          <p:nvPr>
            <p:ph type="body" sz="quarter" idx="64" hasCustomPrompt="1"/>
          </p:nvPr>
        </p:nvSpPr>
        <p:spPr>
          <a:xfrm>
            <a:off x="7315199" y="5777557"/>
            <a:ext cx="6610350" cy="659418"/>
          </a:xfrm>
        </p:spPr>
        <p:txBody>
          <a:bodyPr anchor="b">
            <a:noAutofit/>
          </a:bodyPr>
          <a:lstStyle>
            <a:lvl1pPr>
              <a:lnSpc>
                <a:spcPct val="100000"/>
              </a:lnSpc>
              <a:spcBef>
                <a:spcPts val="0"/>
              </a:spcBef>
              <a:defRPr sz="2160">
                <a:solidFill>
                  <a:schemeClr val="tx2"/>
                </a:solidFill>
              </a:defRPr>
            </a:lvl1pPr>
          </a:lstStyle>
          <a:p>
            <a:pPr lvl="0"/>
            <a:r>
              <a:rPr lang="en-GB" dirty="0"/>
              <a:t>Location</a:t>
            </a:r>
          </a:p>
        </p:txBody>
      </p:sp>
      <p:sp>
        <p:nvSpPr>
          <p:cNvPr id="22" name="Text Placeholder 168">
            <a:extLst>
              <a:ext uri="{FF2B5EF4-FFF2-40B4-BE49-F238E27FC236}">
                <a16:creationId xmlns:a16="http://schemas.microsoft.com/office/drawing/2014/main" id="{240E1128-1AC6-6F41-37ED-6C390F770AA5}"/>
              </a:ext>
            </a:extLst>
          </p:cNvPr>
          <p:cNvSpPr>
            <a:spLocks noGrp="1"/>
          </p:cNvSpPr>
          <p:nvPr>
            <p:ph type="body" sz="quarter" idx="65" hasCustomPrompt="1"/>
          </p:nvPr>
        </p:nvSpPr>
        <p:spPr>
          <a:xfrm>
            <a:off x="6633427" y="6246982"/>
            <a:ext cx="432000" cy="432000"/>
          </a:xfrm>
          <a:prstGeom prst="ellipse">
            <a:avLst/>
          </a:prstGeom>
          <a:solidFill>
            <a:schemeClr val="accent2"/>
          </a:solidFill>
        </p:spPr>
        <p:txBody>
          <a:bodyPr wrap="square" anchor="ctr">
            <a:noAutofit/>
          </a:bodyPr>
          <a:lstStyle>
            <a:lvl1pPr>
              <a:lnSpc>
                <a:spcPct val="100000"/>
              </a:lnSpc>
              <a:spcBef>
                <a:spcPts val="0"/>
              </a:spcBef>
              <a:defRPr sz="1200">
                <a:solidFill>
                  <a:schemeClr val="accent1">
                    <a:alpha val="0"/>
                  </a:schemeClr>
                </a:solidFill>
              </a:defRPr>
            </a:lvl1pPr>
          </a:lstStyle>
          <a:p>
            <a:pPr lvl="0"/>
            <a:r>
              <a:rPr lang="en-GB" dirty="0"/>
              <a:t>.</a:t>
            </a:r>
          </a:p>
        </p:txBody>
      </p:sp>
    </p:spTree>
    <p:extLst>
      <p:ext uri="{BB962C8B-B14F-4D97-AF65-F5344CB8AC3E}">
        <p14:creationId xmlns:p14="http://schemas.microsoft.com/office/powerpoint/2010/main" val="34256868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Us S05V2">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bg1">
                    <a:lumMod val="85000"/>
                  </a:schemeClr>
                </a:solidFill>
              </a:defRPr>
            </a:lvl1pPr>
          </a:lstStyle>
          <a:p>
            <a:fld id="{9B8CCFF5-5E46-46BD-B5F9-D4D844B4C9EE}" type="slidenum">
              <a:rPr lang="en-GB" smtClean="0"/>
              <a:pPr/>
              <a:t>‹#›</a:t>
            </a:fld>
            <a:endParaRPr lang="en-GB" dirty="0"/>
          </a:p>
        </p:txBody>
      </p:sp>
      <p:sp>
        <p:nvSpPr>
          <p:cNvPr id="2" name="Title 1">
            <a:extLst>
              <a:ext uri="{FF2B5EF4-FFF2-40B4-BE49-F238E27FC236}">
                <a16:creationId xmlns:a16="http://schemas.microsoft.com/office/drawing/2014/main" id="{F71DA8B0-9510-401D-EB48-889A0B56AA90}"/>
              </a:ext>
            </a:extLst>
          </p:cNvPr>
          <p:cNvSpPr>
            <a:spLocks noGrp="1"/>
          </p:cNvSpPr>
          <p:nvPr>
            <p:ph type="title"/>
          </p:nvPr>
        </p:nvSpPr>
        <p:spPr>
          <a:xfrm>
            <a:off x="704850" y="2743200"/>
            <a:ext cx="4191001" cy="2743200"/>
          </a:xfrm>
          <a:prstGeom prst="rect">
            <a:avLst/>
          </a:prstGeom>
        </p:spPr>
        <p:txBody>
          <a:bodyPr anchor="ctr">
            <a:noAutofit/>
          </a:bodyPr>
          <a:lstStyle>
            <a:lvl1pPr>
              <a:defRPr>
                <a:solidFill>
                  <a:schemeClr val="tx1"/>
                </a:solidFill>
              </a:defRPr>
            </a:lvl1pPr>
          </a:lstStyle>
          <a:p>
            <a:r>
              <a:rPr lang="en-US" dirty="0"/>
              <a:t>Click to edit Master title style</a:t>
            </a:r>
            <a:endParaRPr lang="en-ID" dirty="0"/>
          </a:p>
        </p:txBody>
      </p:sp>
      <p:sp>
        <p:nvSpPr>
          <p:cNvPr id="4" name="Text Placeholder 3">
            <a:extLst>
              <a:ext uri="{FF2B5EF4-FFF2-40B4-BE49-F238E27FC236}">
                <a16:creationId xmlns:a16="http://schemas.microsoft.com/office/drawing/2014/main" id="{70EABC1D-0D1D-7F1A-241F-785E2076ECE0}"/>
              </a:ext>
            </a:extLst>
          </p:cNvPr>
          <p:cNvSpPr>
            <a:spLocks noGrp="1"/>
          </p:cNvSpPr>
          <p:nvPr>
            <p:ph type="body" sz="quarter" idx="47"/>
          </p:nvPr>
        </p:nvSpPr>
        <p:spPr>
          <a:xfrm>
            <a:off x="6423980" y="1384334"/>
            <a:ext cx="616580" cy="616580"/>
          </a:xfrm>
          <a:custGeom>
            <a:avLst/>
            <a:gdLst>
              <a:gd name="connsiteX0" fmla="*/ 391447 w 513817"/>
              <a:gd name="connsiteY0" fmla="*/ 270430 h 513817"/>
              <a:gd name="connsiteX1" fmla="*/ 294093 w 513817"/>
              <a:gd name="connsiteY1" fmla="*/ 469872 h 513817"/>
              <a:gd name="connsiteX2" fmla="*/ 472576 w 513817"/>
              <a:gd name="connsiteY2" fmla="*/ 270430 h 513817"/>
              <a:gd name="connsiteX3" fmla="*/ 270430 w 513817"/>
              <a:gd name="connsiteY3" fmla="*/ 270430 h 513817"/>
              <a:gd name="connsiteX4" fmla="*/ 270430 w 513817"/>
              <a:gd name="connsiteY4" fmla="*/ 456351 h 513817"/>
              <a:gd name="connsiteX5" fmla="*/ 364404 w 513817"/>
              <a:gd name="connsiteY5" fmla="*/ 270430 h 513817"/>
              <a:gd name="connsiteX6" fmla="*/ 149413 w 513817"/>
              <a:gd name="connsiteY6" fmla="*/ 270430 h 513817"/>
              <a:gd name="connsiteX7" fmla="*/ 243387 w 513817"/>
              <a:gd name="connsiteY7" fmla="*/ 456351 h 513817"/>
              <a:gd name="connsiteX8" fmla="*/ 243387 w 513817"/>
              <a:gd name="connsiteY8" fmla="*/ 270430 h 513817"/>
              <a:gd name="connsiteX9" fmla="*/ 41241 w 513817"/>
              <a:gd name="connsiteY9" fmla="*/ 270430 h 513817"/>
              <a:gd name="connsiteX10" fmla="*/ 219724 w 513817"/>
              <a:gd name="connsiteY10" fmla="*/ 469872 h 513817"/>
              <a:gd name="connsiteX11" fmla="*/ 122370 w 513817"/>
              <a:gd name="connsiteY11" fmla="*/ 270430 h 513817"/>
              <a:gd name="connsiteX12" fmla="*/ 270430 w 513817"/>
              <a:gd name="connsiteY12" fmla="*/ 57466 h 513817"/>
              <a:gd name="connsiteX13" fmla="*/ 270430 w 513817"/>
              <a:gd name="connsiteY13" fmla="*/ 243387 h 513817"/>
              <a:gd name="connsiteX14" fmla="*/ 364404 w 513817"/>
              <a:gd name="connsiteY14" fmla="*/ 243387 h 513817"/>
              <a:gd name="connsiteX15" fmla="*/ 270430 w 513817"/>
              <a:gd name="connsiteY15" fmla="*/ 57466 h 513817"/>
              <a:gd name="connsiteX16" fmla="*/ 243387 w 513817"/>
              <a:gd name="connsiteY16" fmla="*/ 57466 h 513817"/>
              <a:gd name="connsiteX17" fmla="*/ 149413 w 513817"/>
              <a:gd name="connsiteY17" fmla="*/ 243387 h 513817"/>
              <a:gd name="connsiteX18" fmla="*/ 243387 w 513817"/>
              <a:gd name="connsiteY18" fmla="*/ 243387 h 513817"/>
              <a:gd name="connsiteX19" fmla="*/ 294093 w 513817"/>
              <a:gd name="connsiteY19" fmla="*/ 43945 h 513817"/>
              <a:gd name="connsiteX20" fmla="*/ 391447 w 513817"/>
              <a:gd name="connsiteY20" fmla="*/ 243387 h 513817"/>
              <a:gd name="connsiteX21" fmla="*/ 472576 w 513817"/>
              <a:gd name="connsiteY21" fmla="*/ 243387 h 513817"/>
              <a:gd name="connsiteX22" fmla="*/ 294093 w 513817"/>
              <a:gd name="connsiteY22" fmla="*/ 43945 h 513817"/>
              <a:gd name="connsiteX23" fmla="*/ 219724 w 513817"/>
              <a:gd name="connsiteY23" fmla="*/ 43945 h 513817"/>
              <a:gd name="connsiteX24" fmla="*/ 41241 w 513817"/>
              <a:gd name="connsiteY24" fmla="*/ 243387 h 513817"/>
              <a:gd name="connsiteX25" fmla="*/ 122370 w 513817"/>
              <a:gd name="connsiteY25" fmla="*/ 243387 h 513817"/>
              <a:gd name="connsiteX26" fmla="*/ 219724 w 513817"/>
              <a:gd name="connsiteY26" fmla="*/ 43945 h 513817"/>
              <a:gd name="connsiteX27" fmla="*/ 256909 w 513817"/>
              <a:gd name="connsiteY27" fmla="*/ 0 h 513817"/>
              <a:gd name="connsiteX28" fmla="*/ 513817 w 513817"/>
              <a:gd name="connsiteY28" fmla="*/ 256909 h 513817"/>
              <a:gd name="connsiteX29" fmla="*/ 256909 w 513817"/>
              <a:gd name="connsiteY29" fmla="*/ 513817 h 513817"/>
              <a:gd name="connsiteX30" fmla="*/ 0 w 513817"/>
              <a:gd name="connsiteY30" fmla="*/ 256909 h 513817"/>
              <a:gd name="connsiteX31" fmla="*/ 256909 w 513817"/>
              <a:gd name="connsiteY31" fmla="*/ 0 h 51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3817" h="513817">
                <a:moveTo>
                  <a:pt x="391447" y="270430"/>
                </a:moveTo>
                <a:cubicBezTo>
                  <a:pt x="386715" y="347503"/>
                  <a:pt x="338038" y="415786"/>
                  <a:pt x="294093" y="469872"/>
                </a:cubicBezTo>
                <a:cubicBezTo>
                  <a:pt x="391447" y="452970"/>
                  <a:pt x="466492" y="371165"/>
                  <a:pt x="472576" y="270430"/>
                </a:cubicBezTo>
                <a:close/>
                <a:moveTo>
                  <a:pt x="270430" y="270430"/>
                </a:moveTo>
                <a:lnTo>
                  <a:pt x="270430" y="456351"/>
                </a:lnTo>
                <a:cubicBezTo>
                  <a:pt x="313699" y="402941"/>
                  <a:pt x="358996" y="340066"/>
                  <a:pt x="364404" y="270430"/>
                </a:cubicBezTo>
                <a:close/>
                <a:moveTo>
                  <a:pt x="149413" y="270430"/>
                </a:moveTo>
                <a:cubicBezTo>
                  <a:pt x="154821" y="340066"/>
                  <a:pt x="200118" y="402941"/>
                  <a:pt x="243387" y="456351"/>
                </a:cubicBezTo>
                <a:lnTo>
                  <a:pt x="243387" y="270430"/>
                </a:lnTo>
                <a:close/>
                <a:moveTo>
                  <a:pt x="41241" y="270430"/>
                </a:moveTo>
                <a:cubicBezTo>
                  <a:pt x="47325" y="371165"/>
                  <a:pt x="122370" y="452970"/>
                  <a:pt x="219724" y="469872"/>
                </a:cubicBezTo>
                <a:cubicBezTo>
                  <a:pt x="175780" y="415786"/>
                  <a:pt x="127778" y="347503"/>
                  <a:pt x="122370" y="270430"/>
                </a:cubicBezTo>
                <a:close/>
                <a:moveTo>
                  <a:pt x="270430" y="57466"/>
                </a:moveTo>
                <a:lnTo>
                  <a:pt x="270430" y="243387"/>
                </a:lnTo>
                <a:lnTo>
                  <a:pt x="364404" y="243387"/>
                </a:lnTo>
                <a:cubicBezTo>
                  <a:pt x="358996" y="173075"/>
                  <a:pt x="313699" y="110876"/>
                  <a:pt x="270430" y="57466"/>
                </a:cubicBezTo>
                <a:close/>
                <a:moveTo>
                  <a:pt x="243387" y="57466"/>
                </a:moveTo>
                <a:cubicBezTo>
                  <a:pt x="200118" y="110876"/>
                  <a:pt x="154821" y="173751"/>
                  <a:pt x="149413" y="243387"/>
                </a:cubicBezTo>
                <a:lnTo>
                  <a:pt x="243387" y="243387"/>
                </a:lnTo>
                <a:close/>
                <a:moveTo>
                  <a:pt x="294093" y="43945"/>
                </a:moveTo>
                <a:cubicBezTo>
                  <a:pt x="338038" y="98031"/>
                  <a:pt x="386715" y="166314"/>
                  <a:pt x="391447" y="243387"/>
                </a:cubicBezTo>
                <a:lnTo>
                  <a:pt x="472576" y="243387"/>
                </a:lnTo>
                <a:cubicBezTo>
                  <a:pt x="466492" y="142652"/>
                  <a:pt x="391447" y="60847"/>
                  <a:pt x="294093" y="43945"/>
                </a:cubicBezTo>
                <a:close/>
                <a:moveTo>
                  <a:pt x="219724" y="43945"/>
                </a:moveTo>
                <a:cubicBezTo>
                  <a:pt x="122370" y="60847"/>
                  <a:pt x="47325" y="142652"/>
                  <a:pt x="41241" y="243387"/>
                </a:cubicBezTo>
                <a:lnTo>
                  <a:pt x="122370" y="243387"/>
                </a:lnTo>
                <a:cubicBezTo>
                  <a:pt x="127102" y="166314"/>
                  <a:pt x="175780" y="98031"/>
                  <a:pt x="219724" y="43945"/>
                </a:cubicBezTo>
                <a:close/>
                <a:moveTo>
                  <a:pt x="256909" y="0"/>
                </a:moveTo>
                <a:cubicBezTo>
                  <a:pt x="398884" y="0"/>
                  <a:pt x="513817" y="114933"/>
                  <a:pt x="513817" y="256909"/>
                </a:cubicBezTo>
                <a:cubicBezTo>
                  <a:pt x="513817" y="398884"/>
                  <a:pt x="398884" y="513817"/>
                  <a:pt x="256909" y="513817"/>
                </a:cubicBezTo>
                <a:cubicBezTo>
                  <a:pt x="114933" y="513817"/>
                  <a:pt x="0" y="398884"/>
                  <a:pt x="0" y="256909"/>
                </a:cubicBezTo>
                <a:cubicBezTo>
                  <a:pt x="0" y="114933"/>
                  <a:pt x="114933" y="0"/>
                  <a:pt x="2569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200" b="1" dirty="0">
                <a:solidFill>
                  <a:schemeClr val="lt1">
                    <a:alpha val="0"/>
                  </a:schemeClr>
                </a:solidFill>
              </a:defRPr>
            </a:lvl1pPr>
          </a:lstStyle>
          <a:p>
            <a:pPr lvl="0" algn="ctr"/>
            <a:endParaRPr lang="en-GB" dirty="0"/>
          </a:p>
        </p:txBody>
      </p:sp>
      <p:sp>
        <p:nvSpPr>
          <p:cNvPr id="7" name="Text Placeholder 5">
            <a:extLst>
              <a:ext uri="{FF2B5EF4-FFF2-40B4-BE49-F238E27FC236}">
                <a16:creationId xmlns:a16="http://schemas.microsoft.com/office/drawing/2014/main" id="{9E09C495-C35C-659F-DA00-566E7704954A}"/>
              </a:ext>
            </a:extLst>
          </p:cNvPr>
          <p:cNvSpPr>
            <a:spLocks noGrp="1"/>
          </p:cNvSpPr>
          <p:nvPr>
            <p:ph type="body" sz="quarter" idx="43"/>
          </p:nvPr>
        </p:nvSpPr>
        <p:spPr>
          <a:xfrm>
            <a:off x="6407754" y="2913813"/>
            <a:ext cx="649032" cy="713935"/>
          </a:xfrm>
          <a:custGeom>
            <a:avLst/>
            <a:gdLst>
              <a:gd name="connsiteX0" fmla="*/ 270768 w 540860"/>
              <a:gd name="connsiteY0" fmla="*/ 393307 h 594946"/>
              <a:gd name="connsiteX1" fmla="*/ 205527 w 540860"/>
              <a:gd name="connsiteY1" fmla="*/ 419167 h 594946"/>
              <a:gd name="connsiteX2" fmla="*/ 196062 w 540860"/>
              <a:gd name="connsiteY2" fmla="*/ 427956 h 594946"/>
              <a:gd name="connsiteX3" fmla="*/ 62199 w 540860"/>
              <a:gd name="connsiteY3" fmla="*/ 554382 h 594946"/>
              <a:gd name="connsiteX4" fmla="*/ 478661 w 540860"/>
              <a:gd name="connsiteY4" fmla="*/ 554382 h 594946"/>
              <a:gd name="connsiteX5" fmla="*/ 345474 w 540860"/>
              <a:gd name="connsiteY5" fmla="*/ 427956 h 594946"/>
              <a:gd name="connsiteX6" fmla="*/ 336009 w 540860"/>
              <a:gd name="connsiteY6" fmla="*/ 419167 h 594946"/>
              <a:gd name="connsiteX7" fmla="*/ 270768 w 540860"/>
              <a:gd name="connsiteY7" fmla="*/ 393307 h 594946"/>
              <a:gd name="connsiteX8" fmla="*/ 500296 w 540860"/>
              <a:gd name="connsiteY8" fmla="*/ 281247 h 594946"/>
              <a:gd name="connsiteX9" fmla="*/ 365081 w 540860"/>
              <a:gd name="connsiteY9" fmla="*/ 409701 h 594946"/>
              <a:gd name="connsiteX10" fmla="*/ 500296 w 540860"/>
              <a:gd name="connsiteY10" fmla="*/ 538156 h 594946"/>
              <a:gd name="connsiteX11" fmla="*/ 40565 w 540860"/>
              <a:gd name="connsiteY11" fmla="*/ 280571 h 594946"/>
              <a:gd name="connsiteX12" fmla="*/ 40565 w 540860"/>
              <a:gd name="connsiteY12" fmla="*/ 537480 h 594946"/>
              <a:gd name="connsiteX13" fmla="*/ 175780 w 540860"/>
              <a:gd name="connsiteY13" fmla="*/ 409025 h 594946"/>
              <a:gd name="connsiteX14" fmla="*/ 270429 w 540860"/>
              <a:gd name="connsiteY14" fmla="*/ 215668 h 594946"/>
              <a:gd name="connsiteX15" fmla="*/ 248795 w 540860"/>
              <a:gd name="connsiteY15" fmla="*/ 237302 h 594946"/>
              <a:gd name="connsiteX16" fmla="*/ 270429 w 540860"/>
              <a:gd name="connsiteY16" fmla="*/ 258936 h 594946"/>
              <a:gd name="connsiteX17" fmla="*/ 292064 w 540860"/>
              <a:gd name="connsiteY17" fmla="*/ 237302 h 594946"/>
              <a:gd name="connsiteX18" fmla="*/ 270429 w 540860"/>
              <a:gd name="connsiteY18" fmla="*/ 215668 h 594946"/>
              <a:gd name="connsiteX19" fmla="*/ 271105 w 540860"/>
              <a:gd name="connsiteY19" fmla="*/ 147384 h 594946"/>
              <a:gd name="connsiteX20" fmla="*/ 358995 w 540860"/>
              <a:gd name="connsiteY20" fmla="*/ 235274 h 594946"/>
              <a:gd name="connsiteX21" fmla="*/ 358995 w 540860"/>
              <a:gd name="connsiteY21" fmla="*/ 256908 h 594946"/>
              <a:gd name="connsiteX22" fmla="*/ 337361 w 540860"/>
              <a:gd name="connsiteY22" fmla="*/ 278543 h 594946"/>
              <a:gd name="connsiteX23" fmla="*/ 304233 w 540860"/>
              <a:gd name="connsiteY23" fmla="*/ 263669 h 594946"/>
              <a:gd name="connsiteX24" fmla="*/ 248119 w 540860"/>
              <a:gd name="connsiteY24" fmla="*/ 272458 h 594946"/>
              <a:gd name="connsiteX25" fmla="*/ 229865 w 540860"/>
              <a:gd name="connsiteY25" fmla="*/ 219048 h 594946"/>
              <a:gd name="connsiteX26" fmla="*/ 279218 w 540860"/>
              <a:gd name="connsiteY26" fmla="*/ 192005 h 594946"/>
              <a:gd name="connsiteX27" fmla="*/ 315050 w 540860"/>
              <a:gd name="connsiteY27" fmla="*/ 235950 h 594946"/>
              <a:gd name="connsiteX28" fmla="*/ 336685 w 540860"/>
              <a:gd name="connsiteY28" fmla="*/ 257584 h 594946"/>
              <a:gd name="connsiteX29" fmla="*/ 336685 w 540860"/>
              <a:gd name="connsiteY29" fmla="*/ 235950 h 594946"/>
              <a:gd name="connsiteX30" fmla="*/ 271105 w 540860"/>
              <a:gd name="connsiteY30" fmla="*/ 170371 h 594946"/>
              <a:gd name="connsiteX31" fmla="*/ 205526 w 540860"/>
              <a:gd name="connsiteY31" fmla="*/ 235950 h 594946"/>
              <a:gd name="connsiteX32" fmla="*/ 270429 w 540860"/>
              <a:gd name="connsiteY32" fmla="*/ 301529 h 594946"/>
              <a:gd name="connsiteX33" fmla="*/ 303557 w 540860"/>
              <a:gd name="connsiteY33" fmla="*/ 293416 h 594946"/>
              <a:gd name="connsiteX34" fmla="*/ 319107 w 540860"/>
              <a:gd name="connsiteY34" fmla="*/ 298149 h 594946"/>
              <a:gd name="connsiteX35" fmla="*/ 314374 w 540860"/>
              <a:gd name="connsiteY35" fmla="*/ 313698 h 594946"/>
              <a:gd name="connsiteX36" fmla="*/ 270429 w 540860"/>
              <a:gd name="connsiteY36" fmla="*/ 324516 h 594946"/>
              <a:gd name="connsiteX37" fmla="*/ 183216 w 540860"/>
              <a:gd name="connsiteY37" fmla="*/ 235274 h 594946"/>
              <a:gd name="connsiteX38" fmla="*/ 271105 w 540860"/>
              <a:gd name="connsiteY38" fmla="*/ 147384 h 594946"/>
              <a:gd name="connsiteX39" fmla="*/ 135215 w 540860"/>
              <a:gd name="connsiteY39" fmla="*/ 108172 h 594946"/>
              <a:gd name="connsiteX40" fmla="*/ 135215 w 540860"/>
              <a:gd name="connsiteY40" fmla="*/ 333305 h 594946"/>
              <a:gd name="connsiteX41" fmla="*/ 196062 w 540860"/>
              <a:gd name="connsiteY41" fmla="*/ 391447 h 594946"/>
              <a:gd name="connsiteX42" fmla="*/ 344798 w 540860"/>
              <a:gd name="connsiteY42" fmla="*/ 391447 h 594946"/>
              <a:gd name="connsiteX43" fmla="*/ 405645 w 540860"/>
              <a:gd name="connsiteY43" fmla="*/ 333305 h 594946"/>
              <a:gd name="connsiteX44" fmla="*/ 405645 w 540860"/>
              <a:gd name="connsiteY44" fmla="*/ 108172 h 594946"/>
              <a:gd name="connsiteX45" fmla="*/ 270430 w 540860"/>
              <a:gd name="connsiteY45" fmla="*/ 0 h 594946"/>
              <a:gd name="connsiteX46" fmla="*/ 351559 w 540860"/>
              <a:gd name="connsiteY46" fmla="*/ 67608 h 594946"/>
              <a:gd name="connsiteX47" fmla="*/ 446210 w 540860"/>
              <a:gd name="connsiteY47" fmla="*/ 67608 h 594946"/>
              <a:gd name="connsiteX48" fmla="*/ 446210 w 540860"/>
              <a:gd name="connsiteY48" fmla="*/ 126426 h 594946"/>
              <a:gd name="connsiteX49" fmla="*/ 540860 w 540860"/>
              <a:gd name="connsiteY49" fmla="*/ 217020 h 594946"/>
              <a:gd name="connsiteX50" fmla="*/ 540860 w 540860"/>
              <a:gd name="connsiteY50" fmla="*/ 594946 h 594946"/>
              <a:gd name="connsiteX51" fmla="*/ 0 w 540860"/>
              <a:gd name="connsiteY51" fmla="*/ 594946 h 594946"/>
              <a:gd name="connsiteX52" fmla="*/ 0 w 540860"/>
              <a:gd name="connsiteY52" fmla="*/ 217020 h 594946"/>
              <a:gd name="connsiteX53" fmla="*/ 94651 w 540860"/>
              <a:gd name="connsiteY53" fmla="*/ 127102 h 594946"/>
              <a:gd name="connsiteX54" fmla="*/ 94651 w 540860"/>
              <a:gd name="connsiteY54" fmla="*/ 67608 h 594946"/>
              <a:gd name="connsiteX55" fmla="*/ 189301 w 540860"/>
              <a:gd name="connsiteY55" fmla="*/ 67608 h 5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40860" h="594946">
                <a:moveTo>
                  <a:pt x="270768" y="393307"/>
                </a:moveTo>
                <a:cubicBezTo>
                  <a:pt x="247275" y="393307"/>
                  <a:pt x="223781" y="401927"/>
                  <a:pt x="205527" y="419167"/>
                </a:cubicBezTo>
                <a:lnTo>
                  <a:pt x="196062" y="427956"/>
                </a:lnTo>
                <a:lnTo>
                  <a:pt x="62199" y="554382"/>
                </a:lnTo>
                <a:lnTo>
                  <a:pt x="478661" y="554382"/>
                </a:lnTo>
                <a:lnTo>
                  <a:pt x="345474" y="427956"/>
                </a:lnTo>
                <a:lnTo>
                  <a:pt x="336009" y="419167"/>
                </a:lnTo>
                <a:cubicBezTo>
                  <a:pt x="317755" y="401927"/>
                  <a:pt x="294262" y="393307"/>
                  <a:pt x="270768" y="393307"/>
                </a:cubicBezTo>
                <a:close/>
                <a:moveTo>
                  <a:pt x="500296" y="281247"/>
                </a:moveTo>
                <a:lnTo>
                  <a:pt x="365081" y="409701"/>
                </a:lnTo>
                <a:lnTo>
                  <a:pt x="500296" y="538156"/>
                </a:lnTo>
                <a:close/>
                <a:moveTo>
                  <a:pt x="40565" y="280571"/>
                </a:moveTo>
                <a:lnTo>
                  <a:pt x="40565" y="537480"/>
                </a:lnTo>
                <a:lnTo>
                  <a:pt x="175780" y="409025"/>
                </a:lnTo>
                <a:close/>
                <a:moveTo>
                  <a:pt x="270429" y="215668"/>
                </a:moveTo>
                <a:cubicBezTo>
                  <a:pt x="258936" y="215668"/>
                  <a:pt x="248795" y="225133"/>
                  <a:pt x="248795" y="237302"/>
                </a:cubicBezTo>
                <a:cubicBezTo>
                  <a:pt x="248795" y="248795"/>
                  <a:pt x="258260" y="258936"/>
                  <a:pt x="270429" y="258936"/>
                </a:cubicBezTo>
                <a:cubicBezTo>
                  <a:pt x="282599" y="258936"/>
                  <a:pt x="292064" y="249471"/>
                  <a:pt x="292064" y="237302"/>
                </a:cubicBezTo>
                <a:cubicBezTo>
                  <a:pt x="292064" y="225133"/>
                  <a:pt x="282599" y="215668"/>
                  <a:pt x="270429" y="215668"/>
                </a:cubicBezTo>
                <a:close/>
                <a:moveTo>
                  <a:pt x="271105" y="147384"/>
                </a:moveTo>
                <a:cubicBezTo>
                  <a:pt x="319783" y="147384"/>
                  <a:pt x="358995" y="186596"/>
                  <a:pt x="358995" y="235274"/>
                </a:cubicBezTo>
                <a:lnTo>
                  <a:pt x="358995" y="256908"/>
                </a:lnTo>
                <a:cubicBezTo>
                  <a:pt x="358995" y="269078"/>
                  <a:pt x="349530" y="278543"/>
                  <a:pt x="337361" y="278543"/>
                </a:cubicBezTo>
                <a:cubicBezTo>
                  <a:pt x="324515" y="278543"/>
                  <a:pt x="312346" y="273134"/>
                  <a:pt x="304233" y="263669"/>
                </a:cubicBezTo>
                <a:cubicBezTo>
                  <a:pt x="290035" y="279895"/>
                  <a:pt x="266373" y="283275"/>
                  <a:pt x="248119" y="272458"/>
                </a:cubicBezTo>
                <a:cubicBezTo>
                  <a:pt x="229865" y="261641"/>
                  <a:pt x="222428" y="238654"/>
                  <a:pt x="229865" y="219048"/>
                </a:cubicBezTo>
                <a:cubicBezTo>
                  <a:pt x="237302" y="199442"/>
                  <a:pt x="258260" y="187949"/>
                  <a:pt x="279218" y="192005"/>
                </a:cubicBezTo>
                <a:cubicBezTo>
                  <a:pt x="300177" y="196061"/>
                  <a:pt x="315050" y="214315"/>
                  <a:pt x="315050" y="235950"/>
                </a:cubicBezTo>
                <a:cubicBezTo>
                  <a:pt x="315050" y="248119"/>
                  <a:pt x="324515" y="257584"/>
                  <a:pt x="336685" y="257584"/>
                </a:cubicBezTo>
                <a:lnTo>
                  <a:pt x="336685" y="235950"/>
                </a:lnTo>
                <a:cubicBezTo>
                  <a:pt x="336685" y="199442"/>
                  <a:pt x="306937" y="170371"/>
                  <a:pt x="271105" y="170371"/>
                </a:cubicBezTo>
                <a:cubicBezTo>
                  <a:pt x="235273" y="170371"/>
                  <a:pt x="205526" y="200118"/>
                  <a:pt x="205526" y="235950"/>
                </a:cubicBezTo>
                <a:cubicBezTo>
                  <a:pt x="204850" y="271782"/>
                  <a:pt x="234597" y="301529"/>
                  <a:pt x="270429" y="301529"/>
                </a:cubicBezTo>
                <a:cubicBezTo>
                  <a:pt x="281923" y="301529"/>
                  <a:pt x="293416" y="298825"/>
                  <a:pt x="303557" y="293416"/>
                </a:cubicBezTo>
                <a:cubicBezTo>
                  <a:pt x="308966" y="290712"/>
                  <a:pt x="315726" y="292740"/>
                  <a:pt x="319107" y="298149"/>
                </a:cubicBezTo>
                <a:cubicBezTo>
                  <a:pt x="321811" y="303557"/>
                  <a:pt x="319783" y="310318"/>
                  <a:pt x="314374" y="313698"/>
                </a:cubicBezTo>
                <a:cubicBezTo>
                  <a:pt x="300853" y="320459"/>
                  <a:pt x="285979" y="324516"/>
                  <a:pt x="270429" y="324516"/>
                </a:cubicBezTo>
                <a:cubicBezTo>
                  <a:pt x="221752" y="323840"/>
                  <a:pt x="182540" y="284627"/>
                  <a:pt x="183216" y="235274"/>
                </a:cubicBezTo>
                <a:cubicBezTo>
                  <a:pt x="183216" y="186596"/>
                  <a:pt x="222428" y="147384"/>
                  <a:pt x="271105" y="147384"/>
                </a:cubicBezTo>
                <a:close/>
                <a:moveTo>
                  <a:pt x="135215" y="108172"/>
                </a:moveTo>
                <a:lnTo>
                  <a:pt x="135215" y="333305"/>
                </a:lnTo>
                <a:lnTo>
                  <a:pt x="196062" y="391447"/>
                </a:lnTo>
                <a:cubicBezTo>
                  <a:pt x="240007" y="357644"/>
                  <a:pt x="300853" y="357644"/>
                  <a:pt x="344798" y="391447"/>
                </a:cubicBezTo>
                <a:lnTo>
                  <a:pt x="405645" y="333305"/>
                </a:lnTo>
                <a:lnTo>
                  <a:pt x="405645" y="108172"/>
                </a:lnTo>
                <a:close/>
                <a:moveTo>
                  <a:pt x="270430" y="0"/>
                </a:moveTo>
                <a:lnTo>
                  <a:pt x="351559" y="67608"/>
                </a:lnTo>
                <a:lnTo>
                  <a:pt x="446210" y="67608"/>
                </a:lnTo>
                <a:lnTo>
                  <a:pt x="446210" y="126426"/>
                </a:lnTo>
                <a:lnTo>
                  <a:pt x="540860" y="217020"/>
                </a:lnTo>
                <a:lnTo>
                  <a:pt x="540860" y="594946"/>
                </a:lnTo>
                <a:lnTo>
                  <a:pt x="0" y="594946"/>
                </a:lnTo>
                <a:lnTo>
                  <a:pt x="0" y="217020"/>
                </a:lnTo>
                <a:lnTo>
                  <a:pt x="94651" y="127102"/>
                </a:lnTo>
                <a:lnTo>
                  <a:pt x="94651" y="67608"/>
                </a:lnTo>
                <a:lnTo>
                  <a:pt x="189301" y="6760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200" b="1" dirty="0">
                <a:solidFill>
                  <a:schemeClr val="lt1">
                    <a:alpha val="0"/>
                  </a:schemeClr>
                </a:solidFill>
              </a:defRPr>
            </a:lvl1pPr>
          </a:lstStyle>
          <a:p>
            <a:pPr lvl="0" algn="ctr"/>
            <a:endParaRPr lang="en-GB" dirty="0"/>
          </a:p>
        </p:txBody>
      </p:sp>
      <p:sp>
        <p:nvSpPr>
          <p:cNvPr id="8" name="Text Placeholder 7">
            <a:extLst>
              <a:ext uri="{FF2B5EF4-FFF2-40B4-BE49-F238E27FC236}">
                <a16:creationId xmlns:a16="http://schemas.microsoft.com/office/drawing/2014/main" id="{8630586E-4471-526A-42E2-0496F61DF90A}"/>
              </a:ext>
            </a:extLst>
          </p:cNvPr>
          <p:cNvSpPr>
            <a:spLocks noGrp="1"/>
          </p:cNvSpPr>
          <p:nvPr>
            <p:ph type="body" sz="quarter" idx="48"/>
          </p:nvPr>
        </p:nvSpPr>
        <p:spPr>
          <a:xfrm>
            <a:off x="6408163" y="4540647"/>
            <a:ext cx="647810" cy="649338"/>
          </a:xfrm>
          <a:custGeom>
            <a:avLst/>
            <a:gdLst>
              <a:gd name="connsiteX0" fmla="*/ 417472 w 539842"/>
              <a:gd name="connsiteY0" fmla="*/ 321135 h 541115"/>
              <a:gd name="connsiteX1" fmla="*/ 438431 w 539842"/>
              <a:gd name="connsiteY1" fmla="*/ 329924 h 541115"/>
              <a:gd name="connsiteX2" fmla="*/ 531729 w 539842"/>
              <a:gd name="connsiteY2" fmla="*/ 423222 h 541115"/>
              <a:gd name="connsiteX3" fmla="*/ 539842 w 539842"/>
              <a:gd name="connsiteY3" fmla="*/ 444181 h 541115"/>
              <a:gd name="connsiteX4" fmla="*/ 531053 w 539842"/>
              <a:gd name="connsiteY4" fmla="*/ 465139 h 541115"/>
              <a:gd name="connsiteX5" fmla="*/ 520912 w 539842"/>
              <a:gd name="connsiteY5" fmla="*/ 475280 h 541115"/>
              <a:gd name="connsiteX6" fmla="*/ 386373 w 539842"/>
              <a:gd name="connsiteY6" fmla="*/ 340741 h 541115"/>
              <a:gd name="connsiteX7" fmla="*/ 396514 w 539842"/>
              <a:gd name="connsiteY7" fmla="*/ 329924 h 541115"/>
              <a:gd name="connsiteX8" fmla="*/ 417472 w 539842"/>
              <a:gd name="connsiteY8" fmla="*/ 321135 h 541115"/>
              <a:gd name="connsiteX9" fmla="*/ 44956 w 539842"/>
              <a:gd name="connsiteY9" fmla="*/ 39888 h 541115"/>
              <a:gd name="connsiteX10" fmla="*/ 179495 w 539842"/>
              <a:gd name="connsiteY10" fmla="*/ 174427 h 541115"/>
              <a:gd name="connsiteX11" fmla="*/ 158536 w 539842"/>
              <a:gd name="connsiteY11" fmla="*/ 194709 h 541115"/>
              <a:gd name="connsiteX12" fmla="*/ 154480 w 539842"/>
              <a:gd name="connsiteY12" fmla="*/ 204850 h 541115"/>
              <a:gd name="connsiteX13" fmla="*/ 158536 w 539842"/>
              <a:gd name="connsiteY13" fmla="*/ 214991 h 541115"/>
              <a:gd name="connsiteX14" fmla="*/ 326203 w 539842"/>
              <a:gd name="connsiteY14" fmla="*/ 381982 h 541115"/>
              <a:gd name="connsiteX15" fmla="*/ 336344 w 539842"/>
              <a:gd name="connsiteY15" fmla="*/ 386038 h 541115"/>
              <a:gd name="connsiteX16" fmla="*/ 346485 w 539842"/>
              <a:gd name="connsiteY16" fmla="*/ 381982 h 541115"/>
              <a:gd name="connsiteX17" fmla="*/ 366767 w 539842"/>
              <a:gd name="connsiteY17" fmla="*/ 361024 h 541115"/>
              <a:gd name="connsiteX18" fmla="*/ 500630 w 539842"/>
              <a:gd name="connsiteY18" fmla="*/ 495563 h 541115"/>
              <a:gd name="connsiteX19" fmla="*/ 482376 w 539842"/>
              <a:gd name="connsiteY19" fmla="*/ 513817 h 541115"/>
              <a:gd name="connsiteX20" fmla="*/ 413417 w 539842"/>
              <a:gd name="connsiteY20" fmla="*/ 540860 h 541115"/>
              <a:gd name="connsiteX21" fmla="*/ 305245 w 539842"/>
              <a:gd name="connsiteY21" fmla="*/ 509084 h 541115"/>
              <a:gd name="connsiteX22" fmla="*/ 262652 w 539842"/>
              <a:gd name="connsiteY22" fmla="*/ 482041 h 541115"/>
              <a:gd name="connsiteX23" fmla="*/ 56449 w 539842"/>
              <a:gd name="connsiteY23" fmla="*/ 269077 h 541115"/>
              <a:gd name="connsiteX24" fmla="*/ 15885 w 539842"/>
              <a:gd name="connsiteY24" fmla="*/ 198090 h 541115"/>
              <a:gd name="connsiteX25" fmla="*/ 335 w 539842"/>
              <a:gd name="connsiteY25" fmla="*/ 110200 h 541115"/>
              <a:gd name="connsiteX26" fmla="*/ 22645 w 539842"/>
              <a:gd name="connsiteY26" fmla="*/ 62198 h 541115"/>
              <a:gd name="connsiteX27" fmla="*/ 44956 w 539842"/>
              <a:gd name="connsiteY27" fmla="*/ 39888 h 541115"/>
              <a:gd name="connsiteX28" fmla="*/ 97013 w 539842"/>
              <a:gd name="connsiteY28" fmla="*/ 0 h 541115"/>
              <a:gd name="connsiteX29" fmla="*/ 117296 w 539842"/>
              <a:gd name="connsiteY29" fmla="*/ 8789 h 541115"/>
              <a:gd name="connsiteX30" fmla="*/ 210594 w 539842"/>
              <a:gd name="connsiteY30" fmla="*/ 101411 h 541115"/>
              <a:gd name="connsiteX31" fmla="*/ 219383 w 539842"/>
              <a:gd name="connsiteY31" fmla="*/ 122370 h 541115"/>
              <a:gd name="connsiteX32" fmla="*/ 210594 w 539842"/>
              <a:gd name="connsiteY32" fmla="*/ 143328 h 541115"/>
              <a:gd name="connsiteX33" fmla="*/ 200453 w 539842"/>
              <a:gd name="connsiteY33" fmla="*/ 153469 h 541115"/>
              <a:gd name="connsiteX34" fmla="*/ 65914 w 539842"/>
              <a:gd name="connsiteY34" fmla="*/ 18930 h 541115"/>
              <a:gd name="connsiteX35" fmla="*/ 76055 w 539842"/>
              <a:gd name="connsiteY35" fmla="*/ 8789 h 541115"/>
              <a:gd name="connsiteX36" fmla="*/ 97013 w 539842"/>
              <a:gd name="connsiteY36" fmla="*/ 0 h 54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39842" h="541115">
                <a:moveTo>
                  <a:pt x="417472" y="321135"/>
                </a:moveTo>
                <a:cubicBezTo>
                  <a:pt x="425585" y="321135"/>
                  <a:pt x="433022" y="324515"/>
                  <a:pt x="438431" y="329924"/>
                </a:cubicBezTo>
                <a:lnTo>
                  <a:pt x="531729" y="423222"/>
                </a:lnTo>
                <a:cubicBezTo>
                  <a:pt x="537138" y="428631"/>
                  <a:pt x="539842" y="436068"/>
                  <a:pt x="539842" y="444181"/>
                </a:cubicBezTo>
                <a:cubicBezTo>
                  <a:pt x="539842" y="452294"/>
                  <a:pt x="536462" y="459730"/>
                  <a:pt x="531053" y="465139"/>
                </a:cubicBezTo>
                <a:lnTo>
                  <a:pt x="520912" y="475280"/>
                </a:lnTo>
                <a:lnTo>
                  <a:pt x="386373" y="340741"/>
                </a:lnTo>
                <a:lnTo>
                  <a:pt x="396514" y="329924"/>
                </a:lnTo>
                <a:cubicBezTo>
                  <a:pt x="401923" y="324515"/>
                  <a:pt x="409360" y="321135"/>
                  <a:pt x="417472" y="321135"/>
                </a:cubicBezTo>
                <a:close/>
                <a:moveTo>
                  <a:pt x="44956" y="39888"/>
                </a:moveTo>
                <a:lnTo>
                  <a:pt x="179495" y="174427"/>
                </a:lnTo>
                <a:lnTo>
                  <a:pt x="158536" y="194709"/>
                </a:lnTo>
                <a:cubicBezTo>
                  <a:pt x="155832" y="197413"/>
                  <a:pt x="154480" y="201470"/>
                  <a:pt x="154480" y="204850"/>
                </a:cubicBezTo>
                <a:cubicBezTo>
                  <a:pt x="154480" y="208231"/>
                  <a:pt x="155832" y="212287"/>
                  <a:pt x="158536" y="214991"/>
                </a:cubicBezTo>
                <a:lnTo>
                  <a:pt x="326203" y="381982"/>
                </a:lnTo>
                <a:cubicBezTo>
                  <a:pt x="328907" y="384686"/>
                  <a:pt x="332964" y="386038"/>
                  <a:pt x="336344" y="386038"/>
                </a:cubicBezTo>
                <a:cubicBezTo>
                  <a:pt x="339724" y="386038"/>
                  <a:pt x="343781" y="384686"/>
                  <a:pt x="346485" y="381982"/>
                </a:cubicBezTo>
                <a:lnTo>
                  <a:pt x="366767" y="361024"/>
                </a:lnTo>
                <a:lnTo>
                  <a:pt x="500630" y="495563"/>
                </a:lnTo>
                <a:lnTo>
                  <a:pt x="482376" y="513817"/>
                </a:lnTo>
                <a:cubicBezTo>
                  <a:pt x="464798" y="532747"/>
                  <a:pt x="439107" y="542888"/>
                  <a:pt x="413417" y="540860"/>
                </a:cubicBezTo>
                <a:cubicBezTo>
                  <a:pt x="374880" y="538155"/>
                  <a:pt x="339048" y="525986"/>
                  <a:pt x="305245" y="509084"/>
                </a:cubicBezTo>
                <a:cubicBezTo>
                  <a:pt x="290371" y="500971"/>
                  <a:pt x="276173" y="492182"/>
                  <a:pt x="262652" y="482041"/>
                </a:cubicBezTo>
                <a:cubicBezTo>
                  <a:pt x="181523" y="424575"/>
                  <a:pt x="111887" y="352235"/>
                  <a:pt x="56449" y="269077"/>
                </a:cubicBezTo>
                <a:cubicBezTo>
                  <a:pt x="40899" y="246767"/>
                  <a:pt x="26702" y="223104"/>
                  <a:pt x="15885" y="198090"/>
                </a:cubicBezTo>
                <a:cubicBezTo>
                  <a:pt x="5743" y="169694"/>
                  <a:pt x="-1693" y="140623"/>
                  <a:pt x="335" y="110200"/>
                </a:cubicBezTo>
                <a:cubicBezTo>
                  <a:pt x="1011" y="91946"/>
                  <a:pt x="9124" y="75044"/>
                  <a:pt x="22645" y="62198"/>
                </a:cubicBezTo>
                <a:cubicBezTo>
                  <a:pt x="28054" y="56790"/>
                  <a:pt x="36167" y="48677"/>
                  <a:pt x="44956" y="39888"/>
                </a:cubicBezTo>
                <a:close/>
                <a:moveTo>
                  <a:pt x="97013" y="0"/>
                </a:moveTo>
                <a:cubicBezTo>
                  <a:pt x="104450" y="0"/>
                  <a:pt x="111887" y="3380"/>
                  <a:pt x="117296" y="8789"/>
                </a:cubicBezTo>
                <a:lnTo>
                  <a:pt x="210594" y="101411"/>
                </a:lnTo>
                <a:cubicBezTo>
                  <a:pt x="216003" y="106820"/>
                  <a:pt x="219383" y="114257"/>
                  <a:pt x="219383" y="122370"/>
                </a:cubicBezTo>
                <a:cubicBezTo>
                  <a:pt x="219383" y="130482"/>
                  <a:pt x="216003" y="137919"/>
                  <a:pt x="210594" y="143328"/>
                </a:cubicBezTo>
                <a:lnTo>
                  <a:pt x="200453" y="153469"/>
                </a:lnTo>
                <a:lnTo>
                  <a:pt x="65914" y="18930"/>
                </a:lnTo>
                <a:lnTo>
                  <a:pt x="76055" y="8789"/>
                </a:lnTo>
                <a:cubicBezTo>
                  <a:pt x="81464" y="3380"/>
                  <a:pt x="89577" y="0"/>
                  <a:pt x="97013"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200" b="1" dirty="0">
                <a:solidFill>
                  <a:schemeClr val="lt1">
                    <a:alpha val="0"/>
                  </a:schemeClr>
                </a:solidFill>
              </a:defRPr>
            </a:lvl1pPr>
          </a:lstStyle>
          <a:p>
            <a:pPr lvl="0" algn="ctr"/>
            <a:endParaRPr lang="en-GB" dirty="0"/>
          </a:p>
        </p:txBody>
      </p:sp>
      <p:sp>
        <p:nvSpPr>
          <p:cNvPr id="10" name="Text Placeholder 8">
            <a:extLst>
              <a:ext uri="{FF2B5EF4-FFF2-40B4-BE49-F238E27FC236}">
                <a16:creationId xmlns:a16="http://schemas.microsoft.com/office/drawing/2014/main" id="{C330A9FE-7797-515F-FC7E-E41B780AA108}"/>
              </a:ext>
            </a:extLst>
          </p:cNvPr>
          <p:cNvSpPr>
            <a:spLocks noGrp="1"/>
          </p:cNvSpPr>
          <p:nvPr>
            <p:ph type="body" sz="quarter" idx="49"/>
          </p:nvPr>
        </p:nvSpPr>
        <p:spPr>
          <a:xfrm>
            <a:off x="6562453" y="6102883"/>
            <a:ext cx="339631" cy="551677"/>
          </a:xfrm>
          <a:custGeom>
            <a:avLst/>
            <a:gdLst>
              <a:gd name="connsiteX0" fmla="*/ 141514 w 283026"/>
              <a:gd name="connsiteY0" fmla="*/ 81129 h 459731"/>
              <a:gd name="connsiteX1" fmla="*/ 80667 w 283026"/>
              <a:gd name="connsiteY1" fmla="*/ 141976 h 459731"/>
              <a:gd name="connsiteX2" fmla="*/ 141514 w 283026"/>
              <a:gd name="connsiteY2" fmla="*/ 202823 h 459731"/>
              <a:gd name="connsiteX3" fmla="*/ 202361 w 283026"/>
              <a:gd name="connsiteY3" fmla="*/ 141976 h 459731"/>
              <a:gd name="connsiteX4" fmla="*/ 141514 w 283026"/>
              <a:gd name="connsiteY4" fmla="*/ 81129 h 459731"/>
              <a:gd name="connsiteX5" fmla="*/ 141514 w 283026"/>
              <a:gd name="connsiteY5" fmla="*/ 0 h 459731"/>
              <a:gd name="connsiteX6" fmla="*/ 258475 w 283026"/>
              <a:gd name="connsiteY6" fmla="*/ 62199 h 459731"/>
              <a:gd name="connsiteX7" fmla="*/ 273348 w 283026"/>
              <a:gd name="connsiteY7" fmla="*/ 194034 h 459731"/>
              <a:gd name="connsiteX8" fmla="*/ 209121 w 283026"/>
              <a:gd name="connsiteY8" fmla="*/ 336009 h 459731"/>
              <a:gd name="connsiteX9" fmla="*/ 153683 w 283026"/>
              <a:gd name="connsiteY9" fmla="*/ 452294 h 459731"/>
              <a:gd name="connsiteX10" fmla="*/ 141514 w 283026"/>
              <a:gd name="connsiteY10" fmla="*/ 459731 h 459731"/>
              <a:gd name="connsiteX11" fmla="*/ 129344 w 283026"/>
              <a:gd name="connsiteY11" fmla="*/ 452294 h 459731"/>
              <a:gd name="connsiteX12" fmla="*/ 73906 w 283026"/>
              <a:gd name="connsiteY12" fmla="*/ 336009 h 459731"/>
              <a:gd name="connsiteX13" fmla="*/ 9679 w 283026"/>
              <a:gd name="connsiteY13" fmla="*/ 194034 h 459731"/>
              <a:gd name="connsiteX14" fmla="*/ 24553 w 283026"/>
              <a:gd name="connsiteY14" fmla="*/ 62199 h 459731"/>
              <a:gd name="connsiteX15" fmla="*/ 141514 w 283026"/>
              <a:gd name="connsiteY15" fmla="*/ 0 h 45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3026" h="459731">
                <a:moveTo>
                  <a:pt x="141514" y="81129"/>
                </a:moveTo>
                <a:cubicBezTo>
                  <a:pt x="107710" y="81129"/>
                  <a:pt x="80667" y="108172"/>
                  <a:pt x="80667" y="141976"/>
                </a:cubicBezTo>
                <a:cubicBezTo>
                  <a:pt x="80667" y="175780"/>
                  <a:pt x="107710" y="202823"/>
                  <a:pt x="141514" y="202823"/>
                </a:cubicBezTo>
                <a:cubicBezTo>
                  <a:pt x="175318" y="202823"/>
                  <a:pt x="202361" y="175780"/>
                  <a:pt x="202361" y="141976"/>
                </a:cubicBezTo>
                <a:cubicBezTo>
                  <a:pt x="202361" y="108172"/>
                  <a:pt x="175318" y="81129"/>
                  <a:pt x="141514" y="81129"/>
                </a:cubicBezTo>
                <a:close/>
                <a:moveTo>
                  <a:pt x="141514" y="0"/>
                </a:moveTo>
                <a:cubicBezTo>
                  <a:pt x="188163" y="0"/>
                  <a:pt x="232108" y="22987"/>
                  <a:pt x="258475" y="62199"/>
                </a:cubicBezTo>
                <a:cubicBezTo>
                  <a:pt x="284842" y="100735"/>
                  <a:pt x="290250" y="150089"/>
                  <a:pt x="273348" y="194034"/>
                </a:cubicBezTo>
                <a:lnTo>
                  <a:pt x="209121" y="336009"/>
                </a:lnTo>
                <a:lnTo>
                  <a:pt x="153683" y="452294"/>
                </a:lnTo>
                <a:cubicBezTo>
                  <a:pt x="151655" y="457027"/>
                  <a:pt x="146922" y="459731"/>
                  <a:pt x="141514" y="459731"/>
                </a:cubicBezTo>
                <a:cubicBezTo>
                  <a:pt x="136105" y="459731"/>
                  <a:pt x="131373" y="457027"/>
                  <a:pt x="129344" y="452294"/>
                </a:cubicBezTo>
                <a:lnTo>
                  <a:pt x="73906" y="336009"/>
                </a:lnTo>
                <a:lnTo>
                  <a:pt x="9679" y="194034"/>
                </a:lnTo>
                <a:cubicBezTo>
                  <a:pt x="-7223" y="150089"/>
                  <a:pt x="-1814" y="100735"/>
                  <a:pt x="24553" y="62199"/>
                </a:cubicBezTo>
                <a:cubicBezTo>
                  <a:pt x="50920" y="22987"/>
                  <a:pt x="94865" y="0"/>
                  <a:pt x="141514"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200" b="1" dirty="0">
                <a:solidFill>
                  <a:schemeClr val="lt1">
                    <a:alpha val="0"/>
                  </a:schemeClr>
                </a:solidFill>
              </a:defRPr>
            </a:lvl1pPr>
          </a:lstStyle>
          <a:p>
            <a:pPr lvl="0" algn="ctr"/>
            <a:endParaRPr lang="en-GB" dirty="0"/>
          </a:p>
        </p:txBody>
      </p:sp>
      <p:sp>
        <p:nvSpPr>
          <p:cNvPr id="21" name="Text Placeholder 7">
            <a:extLst>
              <a:ext uri="{FF2B5EF4-FFF2-40B4-BE49-F238E27FC236}">
                <a16:creationId xmlns:a16="http://schemas.microsoft.com/office/drawing/2014/main" id="{2D3F431A-1CD5-ADF5-D23C-D9622D860125}"/>
              </a:ext>
            </a:extLst>
          </p:cNvPr>
          <p:cNvSpPr>
            <a:spLocks noGrp="1"/>
          </p:cNvSpPr>
          <p:nvPr>
            <p:ph type="body" sz="quarter" idx="16"/>
          </p:nvPr>
        </p:nvSpPr>
        <p:spPr>
          <a:xfrm>
            <a:off x="7315199" y="1289768"/>
            <a:ext cx="6610350" cy="805709"/>
          </a:xfrm>
        </p:spPr>
        <p:txBody>
          <a:bodyPr vert="horz" lIns="91440" tIns="45720" rIns="91440" bIns="45720" rtlCol="0" anchor="ctr">
            <a:noAutofit/>
          </a:bodyPr>
          <a:lstStyle>
            <a:lvl1pPr>
              <a:defRPr lang="en-GB" sz="2160" dirty="0">
                <a:solidFill>
                  <a:schemeClr val="tx1"/>
                </a:solidFill>
              </a:defRPr>
            </a:lvl1pPr>
          </a:lstStyle>
          <a:p>
            <a:pPr lvl="0">
              <a:lnSpc>
                <a:spcPct val="100000"/>
              </a:lnSpc>
              <a:spcBef>
                <a:spcPts val="0"/>
              </a:spcBef>
            </a:pPr>
            <a:r>
              <a:rPr lang="en-GB" dirty="0"/>
              <a:t>Click to edit Master text styles</a:t>
            </a:r>
          </a:p>
        </p:txBody>
      </p:sp>
      <p:sp>
        <p:nvSpPr>
          <p:cNvPr id="23" name="Text Placeholder 7">
            <a:extLst>
              <a:ext uri="{FF2B5EF4-FFF2-40B4-BE49-F238E27FC236}">
                <a16:creationId xmlns:a16="http://schemas.microsoft.com/office/drawing/2014/main" id="{42A07A53-E234-8A27-BD75-C5B48A4A1BDA}"/>
              </a:ext>
            </a:extLst>
          </p:cNvPr>
          <p:cNvSpPr>
            <a:spLocks noGrp="1"/>
          </p:cNvSpPr>
          <p:nvPr>
            <p:ph type="body" sz="quarter" idx="58"/>
          </p:nvPr>
        </p:nvSpPr>
        <p:spPr>
          <a:xfrm>
            <a:off x="7315199" y="2851801"/>
            <a:ext cx="6610350" cy="805709"/>
          </a:xfrm>
        </p:spPr>
        <p:txBody>
          <a:bodyPr vert="horz" lIns="91440" tIns="45720" rIns="91440" bIns="45720" rtlCol="0" anchor="ctr">
            <a:noAutofit/>
          </a:bodyPr>
          <a:lstStyle>
            <a:lvl1pPr>
              <a:defRPr lang="en-GB" sz="2160" dirty="0">
                <a:solidFill>
                  <a:schemeClr val="tx1"/>
                </a:solidFill>
              </a:defRPr>
            </a:lvl1pPr>
          </a:lstStyle>
          <a:p>
            <a:pPr lvl="0">
              <a:lnSpc>
                <a:spcPct val="100000"/>
              </a:lnSpc>
              <a:spcBef>
                <a:spcPts val="0"/>
              </a:spcBef>
            </a:pPr>
            <a:r>
              <a:rPr lang="en-GB" dirty="0"/>
              <a:t>Click to edit Master text styles</a:t>
            </a:r>
          </a:p>
        </p:txBody>
      </p:sp>
      <p:sp>
        <p:nvSpPr>
          <p:cNvPr id="25" name="Text Placeholder 7">
            <a:extLst>
              <a:ext uri="{FF2B5EF4-FFF2-40B4-BE49-F238E27FC236}">
                <a16:creationId xmlns:a16="http://schemas.microsoft.com/office/drawing/2014/main" id="{CE68A361-B39F-829A-628A-B79C9A12A035}"/>
              </a:ext>
            </a:extLst>
          </p:cNvPr>
          <p:cNvSpPr>
            <a:spLocks noGrp="1"/>
          </p:cNvSpPr>
          <p:nvPr>
            <p:ph type="body" sz="quarter" idx="61"/>
          </p:nvPr>
        </p:nvSpPr>
        <p:spPr>
          <a:xfrm>
            <a:off x="7315199" y="4413834"/>
            <a:ext cx="6610350" cy="805709"/>
          </a:xfrm>
        </p:spPr>
        <p:txBody>
          <a:bodyPr vert="horz" lIns="91440" tIns="45720" rIns="91440" bIns="45720" rtlCol="0" anchor="ctr">
            <a:noAutofit/>
          </a:bodyPr>
          <a:lstStyle>
            <a:lvl1pPr>
              <a:defRPr lang="en-GB" sz="2160" dirty="0">
                <a:solidFill>
                  <a:schemeClr val="tx1"/>
                </a:solidFill>
              </a:defRPr>
            </a:lvl1pPr>
          </a:lstStyle>
          <a:p>
            <a:pPr lvl="0">
              <a:lnSpc>
                <a:spcPct val="100000"/>
              </a:lnSpc>
              <a:spcBef>
                <a:spcPts val="0"/>
              </a:spcBef>
            </a:pPr>
            <a:r>
              <a:rPr lang="en-GB" dirty="0"/>
              <a:t>Click to edit Master text styles</a:t>
            </a:r>
          </a:p>
        </p:txBody>
      </p:sp>
      <p:sp>
        <p:nvSpPr>
          <p:cNvPr id="27" name="Text Placeholder 7">
            <a:extLst>
              <a:ext uri="{FF2B5EF4-FFF2-40B4-BE49-F238E27FC236}">
                <a16:creationId xmlns:a16="http://schemas.microsoft.com/office/drawing/2014/main" id="{267FF01B-56BD-FCDB-1D56-E88E5CB6952D}"/>
              </a:ext>
            </a:extLst>
          </p:cNvPr>
          <p:cNvSpPr>
            <a:spLocks noGrp="1"/>
          </p:cNvSpPr>
          <p:nvPr>
            <p:ph type="body" sz="quarter" idx="64"/>
          </p:nvPr>
        </p:nvSpPr>
        <p:spPr>
          <a:xfrm>
            <a:off x="7315199" y="5975866"/>
            <a:ext cx="6610350" cy="805709"/>
          </a:xfrm>
        </p:spPr>
        <p:txBody>
          <a:bodyPr vert="horz" lIns="91440" tIns="45720" rIns="91440" bIns="45720" rtlCol="0" anchor="ctr">
            <a:noAutofit/>
          </a:bodyPr>
          <a:lstStyle>
            <a:lvl1pPr>
              <a:defRPr lang="en-GB" sz="2160" dirty="0">
                <a:solidFill>
                  <a:schemeClr val="tx1"/>
                </a:solidFill>
              </a:defRPr>
            </a:lvl1pPr>
          </a:lstStyle>
          <a:p>
            <a:pPr lvl="0">
              <a:lnSpc>
                <a:spcPct val="100000"/>
              </a:lnSpc>
              <a:spcBef>
                <a:spcPts val="0"/>
              </a:spcBef>
            </a:pPr>
            <a:r>
              <a:rPr lang="en-GB" dirty="0"/>
              <a:t>Click to edit Master text styles</a:t>
            </a:r>
          </a:p>
        </p:txBody>
      </p:sp>
    </p:spTree>
    <p:extLst>
      <p:ext uri="{BB962C8B-B14F-4D97-AF65-F5344CB8AC3E}">
        <p14:creationId xmlns:p14="http://schemas.microsoft.com/office/powerpoint/2010/main" val="9226646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S06V1">
    <p:bg>
      <p:bgPr>
        <a:solidFill>
          <a:schemeClr val="bg2">
            <a:alpha val="3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lvl1pPr>
          </a:lstStyle>
          <a:p>
            <a:fld id="{9B8CCFF5-5E46-46BD-B5F9-D4D844B4C9EE}" type="slidenum">
              <a:rPr lang="en-GB" smtClean="0"/>
              <a:pPr/>
              <a:t>‹#›</a:t>
            </a:fld>
            <a:endParaRPr lang="en-GB" dirty="0"/>
          </a:p>
        </p:txBody>
      </p:sp>
      <p:sp>
        <p:nvSpPr>
          <p:cNvPr id="8" name="Rectangle 7">
            <a:extLst>
              <a:ext uri="{FF2B5EF4-FFF2-40B4-BE49-F238E27FC236}">
                <a16:creationId xmlns:a16="http://schemas.microsoft.com/office/drawing/2014/main" id="{AF118CC7-AD0D-E2A7-B4FE-6298056F4179}"/>
              </a:ext>
            </a:extLst>
          </p:cNvPr>
          <p:cNvSpPr/>
          <p:nvPr userDrawn="1"/>
        </p:nvSpPr>
        <p:spPr>
          <a:xfrm>
            <a:off x="2432685" y="3025921"/>
            <a:ext cx="12197716" cy="217776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9" name="Title 1">
            <a:extLst>
              <a:ext uri="{FF2B5EF4-FFF2-40B4-BE49-F238E27FC236}">
                <a16:creationId xmlns:a16="http://schemas.microsoft.com/office/drawing/2014/main" id="{B69D37BC-681A-8776-19B2-5DB2C776E820}"/>
              </a:ext>
            </a:extLst>
          </p:cNvPr>
          <p:cNvSpPr>
            <a:spLocks noGrp="1"/>
          </p:cNvSpPr>
          <p:nvPr>
            <p:ph type="title"/>
          </p:nvPr>
        </p:nvSpPr>
        <p:spPr>
          <a:xfrm>
            <a:off x="2686050" y="3178328"/>
            <a:ext cx="11239498" cy="1872948"/>
          </a:xfrm>
          <a:prstGeom prst="rect">
            <a:avLst/>
          </a:prstGeom>
        </p:spPr>
        <p:txBody>
          <a:bodyPr anchor="ctr">
            <a:noAutofit/>
          </a:bodyPr>
          <a:lstStyle>
            <a:lvl1pPr algn="l">
              <a:defRPr>
                <a:solidFill>
                  <a:schemeClr val="tx1"/>
                </a:solidFill>
              </a:defRPr>
            </a:lvl1pPr>
          </a:lstStyle>
          <a:p>
            <a:r>
              <a:rPr lang="en-US" dirty="0"/>
              <a:t>Click to edit Master title style</a:t>
            </a:r>
            <a:endParaRPr lang="en-ID" dirty="0"/>
          </a:p>
        </p:txBody>
      </p:sp>
      <p:sp>
        <p:nvSpPr>
          <p:cNvPr id="10" name="Text Placeholder 7">
            <a:extLst>
              <a:ext uri="{FF2B5EF4-FFF2-40B4-BE49-F238E27FC236}">
                <a16:creationId xmlns:a16="http://schemas.microsoft.com/office/drawing/2014/main" id="{C382A0A6-B96F-7023-9000-FE9480699DBA}"/>
              </a:ext>
            </a:extLst>
          </p:cNvPr>
          <p:cNvSpPr>
            <a:spLocks noGrp="1"/>
          </p:cNvSpPr>
          <p:nvPr>
            <p:ph type="body" sz="quarter" idx="16"/>
          </p:nvPr>
        </p:nvSpPr>
        <p:spPr>
          <a:xfrm>
            <a:off x="2686049" y="5422758"/>
            <a:ext cx="11239499" cy="1185676"/>
          </a:xfrm>
        </p:spPr>
        <p:txBody>
          <a:bodyPr vert="horz" lIns="91440" tIns="45720" rIns="91440" bIns="45720" rtlCol="0" anchor="t">
            <a:noAutofit/>
          </a:bodyPr>
          <a:lstStyle>
            <a:lvl1pPr>
              <a:defRPr lang="en-GB" sz="2160" dirty="0">
                <a:solidFill>
                  <a:schemeClr val="tx2"/>
                </a:solidFill>
                <a:latin typeface="+mn-lt"/>
                <a:ea typeface="+mj-ea"/>
                <a:cs typeface="+mj-cs"/>
              </a:defRPr>
            </a:lvl1pPr>
          </a:lstStyle>
          <a:p>
            <a:pPr lvl="0">
              <a:lnSpc>
                <a:spcPct val="90000"/>
              </a:lnSpc>
              <a:spcBef>
                <a:spcPct val="0"/>
              </a:spcBef>
            </a:pPr>
            <a:r>
              <a:rPr lang="en-GB" dirty="0"/>
              <a:t>Click to edit Master text styles</a:t>
            </a:r>
          </a:p>
        </p:txBody>
      </p:sp>
    </p:spTree>
    <p:extLst>
      <p:ext uri="{BB962C8B-B14F-4D97-AF65-F5344CB8AC3E}">
        <p14:creationId xmlns:p14="http://schemas.microsoft.com/office/powerpoint/2010/main" val="16096911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S06V2">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bg1">
                    <a:lumMod val="85000"/>
                  </a:schemeClr>
                </a:solidFill>
              </a:defRPr>
            </a:lvl1pPr>
          </a:lstStyle>
          <a:p>
            <a:fld id="{9B8CCFF5-5E46-46BD-B5F9-D4D844B4C9EE}" type="slidenum">
              <a:rPr lang="en-GB" smtClean="0"/>
              <a:pPr/>
              <a:t>‹#›</a:t>
            </a:fld>
            <a:endParaRPr lang="en-GB" dirty="0"/>
          </a:p>
        </p:txBody>
      </p:sp>
      <p:sp>
        <p:nvSpPr>
          <p:cNvPr id="2" name="Rectangle 1">
            <a:extLst>
              <a:ext uri="{FF2B5EF4-FFF2-40B4-BE49-F238E27FC236}">
                <a16:creationId xmlns:a16="http://schemas.microsoft.com/office/drawing/2014/main" id="{111ED082-D88A-07F1-E97E-984CDCCF5EBD}"/>
              </a:ext>
            </a:extLst>
          </p:cNvPr>
          <p:cNvSpPr/>
          <p:nvPr userDrawn="1"/>
        </p:nvSpPr>
        <p:spPr>
          <a:xfrm>
            <a:off x="1" y="2798109"/>
            <a:ext cx="14630400" cy="217776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4" name="Title 1">
            <a:extLst>
              <a:ext uri="{FF2B5EF4-FFF2-40B4-BE49-F238E27FC236}">
                <a16:creationId xmlns:a16="http://schemas.microsoft.com/office/drawing/2014/main" id="{E6821D33-C8BD-C248-5B1F-5F976863705F}"/>
              </a:ext>
            </a:extLst>
          </p:cNvPr>
          <p:cNvSpPr>
            <a:spLocks noGrp="1"/>
          </p:cNvSpPr>
          <p:nvPr>
            <p:ph type="title"/>
          </p:nvPr>
        </p:nvSpPr>
        <p:spPr>
          <a:xfrm>
            <a:off x="704852" y="2798103"/>
            <a:ext cx="13220698" cy="2177768"/>
          </a:xfrm>
          <a:prstGeom prst="rect">
            <a:avLst/>
          </a:prstGeom>
        </p:spPr>
        <p:txBody>
          <a:bodyPr anchor="ctr">
            <a:noAutofit/>
          </a:bodyPr>
          <a:lstStyle>
            <a:lvl1pPr algn="ctr">
              <a:defRPr>
                <a:solidFill>
                  <a:schemeClr val="tx1"/>
                </a:solidFill>
              </a:defRPr>
            </a:lvl1pPr>
          </a:lstStyle>
          <a:p>
            <a:r>
              <a:rPr lang="en-US" dirty="0"/>
              <a:t>Click to edit Master title style</a:t>
            </a:r>
            <a:endParaRPr lang="en-ID" dirty="0"/>
          </a:p>
        </p:txBody>
      </p:sp>
      <p:sp>
        <p:nvSpPr>
          <p:cNvPr id="7" name="Text Placeholder 7">
            <a:extLst>
              <a:ext uri="{FF2B5EF4-FFF2-40B4-BE49-F238E27FC236}">
                <a16:creationId xmlns:a16="http://schemas.microsoft.com/office/drawing/2014/main" id="{D5B7F7C9-F432-5175-B3F5-B8D6E4D8FE6D}"/>
              </a:ext>
            </a:extLst>
          </p:cNvPr>
          <p:cNvSpPr>
            <a:spLocks noGrp="1"/>
          </p:cNvSpPr>
          <p:nvPr>
            <p:ph type="body" sz="quarter" idx="16"/>
          </p:nvPr>
        </p:nvSpPr>
        <p:spPr>
          <a:xfrm>
            <a:off x="704851" y="5194946"/>
            <a:ext cx="13220698" cy="1185676"/>
          </a:xfrm>
        </p:spPr>
        <p:txBody>
          <a:bodyPr vert="horz" lIns="91440" tIns="45720" rIns="91440" bIns="45720" rtlCol="0" anchor="t">
            <a:noAutofit/>
          </a:bodyPr>
          <a:lstStyle>
            <a:lvl1pPr algn="ctr">
              <a:defRPr lang="en-GB" sz="2160" dirty="0">
                <a:solidFill>
                  <a:schemeClr val="tx1"/>
                </a:solidFill>
              </a:defRPr>
            </a:lvl1pPr>
          </a:lstStyle>
          <a:p>
            <a:pPr lvl="0">
              <a:lnSpc>
                <a:spcPct val="100000"/>
              </a:lnSpc>
              <a:spcBef>
                <a:spcPts val="0"/>
              </a:spcBef>
            </a:pPr>
            <a:r>
              <a:rPr lang="en-GB" dirty="0"/>
              <a:t>Click to edit Master text styles</a:t>
            </a:r>
          </a:p>
        </p:txBody>
      </p:sp>
    </p:spTree>
    <p:extLst>
      <p:ext uri="{BB962C8B-B14F-4D97-AF65-F5344CB8AC3E}">
        <p14:creationId xmlns:p14="http://schemas.microsoft.com/office/powerpoint/2010/main" val="39935684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S06V3">
    <p:bg>
      <p:bgPr>
        <a:solidFill>
          <a:schemeClr val="bg2">
            <a:alpha val="3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F118CC7-AD0D-E2A7-B4FE-6298056F4179}"/>
              </a:ext>
            </a:extLst>
          </p:cNvPr>
          <p:cNvSpPr/>
          <p:nvPr userDrawn="1"/>
        </p:nvSpPr>
        <p:spPr>
          <a:xfrm>
            <a:off x="1" y="3025921"/>
            <a:ext cx="8401050" cy="217776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9" name="Title 1">
            <a:extLst>
              <a:ext uri="{FF2B5EF4-FFF2-40B4-BE49-F238E27FC236}">
                <a16:creationId xmlns:a16="http://schemas.microsoft.com/office/drawing/2014/main" id="{B69D37BC-681A-8776-19B2-5DB2C776E820}"/>
              </a:ext>
            </a:extLst>
          </p:cNvPr>
          <p:cNvSpPr>
            <a:spLocks noGrp="1"/>
          </p:cNvSpPr>
          <p:nvPr>
            <p:ph type="title"/>
          </p:nvPr>
        </p:nvSpPr>
        <p:spPr>
          <a:xfrm>
            <a:off x="704851" y="3178328"/>
            <a:ext cx="6610349" cy="1872948"/>
          </a:xfrm>
          <a:prstGeom prst="rect">
            <a:avLst/>
          </a:prstGeom>
        </p:spPr>
        <p:txBody>
          <a:bodyPr anchor="ctr">
            <a:noAutofit/>
          </a:bodyPr>
          <a:lstStyle>
            <a:lvl1pPr algn="l">
              <a:defRPr>
                <a:solidFill>
                  <a:schemeClr val="tx1"/>
                </a:solidFill>
              </a:defRPr>
            </a:lvl1pPr>
          </a:lstStyle>
          <a:p>
            <a:r>
              <a:rPr lang="en-US" dirty="0"/>
              <a:t>Click to edit Master title style</a:t>
            </a:r>
            <a:endParaRPr lang="en-ID" dirty="0"/>
          </a:p>
        </p:txBody>
      </p:sp>
      <p:sp>
        <p:nvSpPr>
          <p:cNvPr id="10" name="Text Placeholder 7">
            <a:extLst>
              <a:ext uri="{FF2B5EF4-FFF2-40B4-BE49-F238E27FC236}">
                <a16:creationId xmlns:a16="http://schemas.microsoft.com/office/drawing/2014/main" id="{C382A0A6-B96F-7023-9000-FE9480699DBA}"/>
              </a:ext>
            </a:extLst>
          </p:cNvPr>
          <p:cNvSpPr>
            <a:spLocks noGrp="1"/>
          </p:cNvSpPr>
          <p:nvPr>
            <p:ph type="body" sz="quarter" idx="16"/>
          </p:nvPr>
        </p:nvSpPr>
        <p:spPr>
          <a:xfrm>
            <a:off x="704851" y="5422758"/>
            <a:ext cx="6610350" cy="1185676"/>
          </a:xfrm>
        </p:spPr>
        <p:txBody>
          <a:bodyPr vert="horz" lIns="91440" tIns="45720" rIns="91440" bIns="45720" rtlCol="0" anchor="t">
            <a:noAutofit/>
          </a:bodyPr>
          <a:lstStyle>
            <a:lvl1pPr>
              <a:defRPr lang="en-GB" sz="2160" dirty="0">
                <a:solidFill>
                  <a:schemeClr val="tx2"/>
                </a:solidFill>
                <a:latin typeface="+mn-lt"/>
                <a:ea typeface="+mj-ea"/>
                <a:cs typeface="+mj-cs"/>
              </a:defRPr>
            </a:lvl1pPr>
          </a:lstStyle>
          <a:p>
            <a:pPr lvl="0">
              <a:lnSpc>
                <a:spcPct val="90000"/>
              </a:lnSpc>
              <a:spcBef>
                <a:spcPct val="0"/>
              </a:spcBef>
            </a:pPr>
            <a:r>
              <a:rPr lang="en-GB" dirty="0"/>
              <a:t>Click to edit Master text styles</a:t>
            </a:r>
          </a:p>
        </p:txBody>
      </p:sp>
      <p:sp>
        <p:nvSpPr>
          <p:cNvPr id="2" name="Picture Placeholder 26">
            <a:extLst>
              <a:ext uri="{FF2B5EF4-FFF2-40B4-BE49-F238E27FC236}">
                <a16:creationId xmlns:a16="http://schemas.microsoft.com/office/drawing/2014/main" id="{6F1EB15C-587F-5A6C-DEFE-35EB4CEDC703}"/>
              </a:ext>
            </a:extLst>
          </p:cNvPr>
          <p:cNvSpPr>
            <a:spLocks noGrp="1"/>
          </p:cNvSpPr>
          <p:nvPr>
            <p:ph type="pic" sz="quarter" idx="13"/>
          </p:nvPr>
        </p:nvSpPr>
        <p:spPr>
          <a:xfrm>
            <a:off x="8404862" y="0"/>
            <a:ext cx="5524498" cy="7528560"/>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
        <p:nvSpPr>
          <p:cNvPr id="6" name="Slide Number Placeholder 8">
            <a:extLst>
              <a:ext uri="{FF2B5EF4-FFF2-40B4-BE49-F238E27FC236}">
                <a16:creationId xmlns:a16="http://schemas.microsoft.com/office/drawing/2014/main" id="{65165153-0E0A-A728-AACE-3BB6F8733E21}"/>
              </a:ext>
            </a:extLst>
          </p:cNvPr>
          <p:cNvSpPr>
            <a:spLocks noGrp="1" noRot="1" noMove="1" noResize="1" noEditPoints="1" noAdjustHandles="1" noChangeArrowheads="1" noChangeShapeType="1"/>
          </p:cNvSpPr>
          <p:nvPr>
            <p:ph type="sldNum" sz="quarter" idx="41"/>
          </p:nvPr>
        </p:nvSpPr>
        <p:spPr>
          <a:xfrm>
            <a:off x="13698856" y="7309485"/>
            <a:ext cx="453377" cy="438150"/>
          </a:xfrm>
        </p:spPr>
        <p:txBody>
          <a:bodyPr/>
          <a:lstStyle>
            <a:lvl1pPr algn="ctr">
              <a:defRPr/>
            </a:lvl1pPr>
          </a:lstStyle>
          <a:p>
            <a:fld id="{9B8CCFF5-5E46-46BD-B5F9-D4D844B4C9EE}" type="slidenum">
              <a:rPr lang="en-GB" smtClean="0"/>
              <a:pPr/>
              <a:t>‹#›</a:t>
            </a:fld>
            <a:endParaRPr lang="en-GB" dirty="0"/>
          </a:p>
        </p:txBody>
      </p:sp>
    </p:spTree>
    <p:extLst>
      <p:ext uri="{BB962C8B-B14F-4D97-AF65-F5344CB8AC3E}">
        <p14:creationId xmlns:p14="http://schemas.microsoft.com/office/powerpoint/2010/main" val="30774292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m S07V1">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bg1">
                    <a:lumMod val="85000"/>
                  </a:schemeClr>
                </a:solidFill>
              </a:defRPr>
            </a:lvl1pPr>
          </a:lstStyle>
          <a:p>
            <a:fld id="{9B8CCFF5-5E46-46BD-B5F9-D4D844B4C9EE}" type="slidenum">
              <a:rPr lang="en-GB" smtClean="0"/>
              <a:pPr/>
              <a:t>‹#›</a:t>
            </a:fld>
            <a:endParaRPr lang="en-GB" dirty="0"/>
          </a:p>
        </p:txBody>
      </p:sp>
      <p:sp>
        <p:nvSpPr>
          <p:cNvPr id="7" name="Title 1">
            <a:extLst>
              <a:ext uri="{FF2B5EF4-FFF2-40B4-BE49-F238E27FC236}">
                <a16:creationId xmlns:a16="http://schemas.microsoft.com/office/drawing/2014/main" id="{C19E034C-1D99-06F7-97F5-2AC8D9ABDEAB}"/>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1"/>
                </a:solidFill>
              </a:defRPr>
            </a:lvl1pPr>
          </a:lstStyle>
          <a:p>
            <a:r>
              <a:rPr lang="en-US" dirty="0"/>
              <a:t>Click to edit Master title style</a:t>
            </a:r>
            <a:endParaRPr lang="en-ID" dirty="0"/>
          </a:p>
        </p:txBody>
      </p:sp>
      <p:sp>
        <p:nvSpPr>
          <p:cNvPr id="2" name="Picture Placeholder 26">
            <a:extLst>
              <a:ext uri="{FF2B5EF4-FFF2-40B4-BE49-F238E27FC236}">
                <a16:creationId xmlns:a16="http://schemas.microsoft.com/office/drawing/2014/main" id="{543F9D1C-E1AD-8672-EB76-F821F113BA95}"/>
              </a:ext>
            </a:extLst>
          </p:cNvPr>
          <p:cNvSpPr>
            <a:spLocks noGrp="1"/>
          </p:cNvSpPr>
          <p:nvPr>
            <p:ph type="pic" sz="quarter" idx="13"/>
          </p:nvPr>
        </p:nvSpPr>
        <p:spPr>
          <a:xfrm>
            <a:off x="704851" y="2014780"/>
            <a:ext cx="5209567" cy="5513780"/>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
        <p:nvSpPr>
          <p:cNvPr id="13" name="Text Placeholder 2">
            <a:extLst>
              <a:ext uri="{FF2B5EF4-FFF2-40B4-BE49-F238E27FC236}">
                <a16:creationId xmlns:a16="http://schemas.microsoft.com/office/drawing/2014/main" id="{36A296F5-B603-FA73-73FE-A503AD477A81}"/>
              </a:ext>
            </a:extLst>
          </p:cNvPr>
          <p:cNvSpPr>
            <a:spLocks noGrp="1"/>
          </p:cNvSpPr>
          <p:nvPr>
            <p:ph type="body" sz="quarter" idx="42" hasCustomPrompt="1"/>
          </p:nvPr>
        </p:nvSpPr>
        <p:spPr>
          <a:xfrm>
            <a:off x="6103619" y="2493220"/>
            <a:ext cx="7821929" cy="438146"/>
          </a:xfrm>
        </p:spPr>
        <p:txBody>
          <a:bodyPr anchor="ctr">
            <a:noAutofit/>
          </a:bodyPr>
          <a:lstStyle>
            <a:lvl1pP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14" name="Text Placeholder 7">
            <a:extLst>
              <a:ext uri="{FF2B5EF4-FFF2-40B4-BE49-F238E27FC236}">
                <a16:creationId xmlns:a16="http://schemas.microsoft.com/office/drawing/2014/main" id="{72863943-AD97-E692-119C-AB1DE8016EBA}"/>
              </a:ext>
            </a:extLst>
          </p:cNvPr>
          <p:cNvSpPr>
            <a:spLocks noGrp="1"/>
          </p:cNvSpPr>
          <p:nvPr>
            <p:ph type="body" sz="quarter" idx="43" hasCustomPrompt="1"/>
          </p:nvPr>
        </p:nvSpPr>
        <p:spPr>
          <a:xfrm>
            <a:off x="6103619" y="2014780"/>
            <a:ext cx="7821929" cy="438146"/>
          </a:xfrm>
        </p:spPr>
        <p:txBody>
          <a:bodyPr anchor="b">
            <a:noAutofit/>
          </a:bodyPr>
          <a:lstStyle>
            <a:lvl1pPr>
              <a:lnSpc>
                <a:spcPct val="100000"/>
              </a:lnSpc>
              <a:spcBef>
                <a:spcPts val="0"/>
              </a:spcBef>
              <a:defRPr sz="2160">
                <a:solidFill>
                  <a:schemeClr val="tx1"/>
                </a:solidFill>
              </a:defRPr>
            </a:lvl1pPr>
          </a:lstStyle>
          <a:p>
            <a:pPr lvl="0"/>
            <a:r>
              <a:rPr lang="en-GB" dirty="0"/>
              <a:t>Name</a:t>
            </a:r>
          </a:p>
        </p:txBody>
      </p:sp>
      <p:sp>
        <p:nvSpPr>
          <p:cNvPr id="4" name="Text Placeholder 2">
            <a:extLst>
              <a:ext uri="{FF2B5EF4-FFF2-40B4-BE49-F238E27FC236}">
                <a16:creationId xmlns:a16="http://schemas.microsoft.com/office/drawing/2014/main" id="{0732F8AD-8759-F847-0A86-78D8C7C8882E}"/>
              </a:ext>
            </a:extLst>
          </p:cNvPr>
          <p:cNvSpPr>
            <a:spLocks noGrp="1"/>
          </p:cNvSpPr>
          <p:nvPr>
            <p:ph type="body" sz="quarter" idx="44" hasCustomPrompt="1"/>
          </p:nvPr>
        </p:nvSpPr>
        <p:spPr>
          <a:xfrm>
            <a:off x="6103619" y="2971658"/>
            <a:ext cx="7821929" cy="4118753"/>
          </a:xfrm>
        </p:spPr>
        <p:txBody>
          <a:bodyPr>
            <a:noAutofit/>
          </a:bodyPr>
          <a:lstStyle>
            <a:lvl1pP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Description</a:t>
            </a:r>
          </a:p>
        </p:txBody>
      </p:sp>
    </p:spTree>
    <p:extLst>
      <p:ext uri="{BB962C8B-B14F-4D97-AF65-F5344CB8AC3E}">
        <p14:creationId xmlns:p14="http://schemas.microsoft.com/office/powerpoint/2010/main" val="42045782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S07V2">
    <p:bg>
      <p:bgPr>
        <a:solidFill>
          <a:schemeClr val="bg2">
            <a:alpha val="3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lvl1pPr>
          </a:lstStyle>
          <a:p>
            <a:fld id="{9B8CCFF5-5E46-46BD-B5F9-D4D844B4C9EE}" type="slidenum">
              <a:rPr lang="en-GB" smtClean="0"/>
              <a:pPr/>
              <a:t>‹#›</a:t>
            </a:fld>
            <a:endParaRPr lang="en-GB" dirty="0"/>
          </a:p>
        </p:txBody>
      </p:sp>
      <p:sp>
        <p:nvSpPr>
          <p:cNvPr id="10" name="Text Placeholder 2">
            <a:extLst>
              <a:ext uri="{FF2B5EF4-FFF2-40B4-BE49-F238E27FC236}">
                <a16:creationId xmlns:a16="http://schemas.microsoft.com/office/drawing/2014/main" id="{587112E7-D99B-8306-2F89-298B66A1FBAB}"/>
              </a:ext>
            </a:extLst>
          </p:cNvPr>
          <p:cNvSpPr>
            <a:spLocks noGrp="1"/>
          </p:cNvSpPr>
          <p:nvPr>
            <p:ph type="body" sz="quarter" idx="15" hasCustomPrompt="1"/>
          </p:nvPr>
        </p:nvSpPr>
        <p:spPr>
          <a:xfrm>
            <a:off x="1070612" y="6373597"/>
            <a:ext cx="3456000" cy="431994"/>
          </a:xfrm>
        </p:spPr>
        <p:txBody>
          <a:bodyPr>
            <a:noAutofit/>
          </a:bodyPr>
          <a:lstStyle>
            <a:lvl1pPr algn="ct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12" name="Text Placeholder 7">
            <a:extLst>
              <a:ext uri="{FF2B5EF4-FFF2-40B4-BE49-F238E27FC236}">
                <a16:creationId xmlns:a16="http://schemas.microsoft.com/office/drawing/2014/main" id="{73DE5B6F-6582-3BB5-FD64-58F4F2D8A9CB}"/>
              </a:ext>
            </a:extLst>
          </p:cNvPr>
          <p:cNvSpPr>
            <a:spLocks noGrp="1"/>
          </p:cNvSpPr>
          <p:nvPr>
            <p:ph type="body" sz="quarter" idx="16" hasCustomPrompt="1"/>
          </p:nvPr>
        </p:nvSpPr>
        <p:spPr>
          <a:xfrm>
            <a:off x="1070612" y="5901302"/>
            <a:ext cx="3456000" cy="432000"/>
          </a:xfrm>
        </p:spPr>
        <p:txBody>
          <a:bodyPr anchor="b">
            <a:noAutofit/>
          </a:bodyPr>
          <a:lstStyle>
            <a:lvl1pPr algn="ctr">
              <a:lnSpc>
                <a:spcPct val="100000"/>
              </a:lnSpc>
              <a:spcBef>
                <a:spcPts val="0"/>
              </a:spcBef>
              <a:defRPr sz="2160">
                <a:solidFill>
                  <a:schemeClr val="tx2"/>
                </a:solidFill>
              </a:defRPr>
            </a:lvl1pPr>
          </a:lstStyle>
          <a:p>
            <a:pPr lvl="0"/>
            <a:r>
              <a:rPr lang="en-GB" dirty="0"/>
              <a:t>Name</a:t>
            </a:r>
          </a:p>
        </p:txBody>
      </p:sp>
      <p:sp>
        <p:nvSpPr>
          <p:cNvPr id="2" name="Title 1">
            <a:extLst>
              <a:ext uri="{FF2B5EF4-FFF2-40B4-BE49-F238E27FC236}">
                <a16:creationId xmlns:a16="http://schemas.microsoft.com/office/drawing/2014/main" id="{ECF5BF7B-E49D-31F7-CB0F-752F95590A05}"/>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2"/>
                </a:solidFill>
              </a:defRPr>
            </a:lvl1pPr>
          </a:lstStyle>
          <a:p>
            <a:r>
              <a:rPr lang="en-US" dirty="0"/>
              <a:t>Click to edit Master title style</a:t>
            </a:r>
            <a:endParaRPr lang="en-ID" dirty="0"/>
          </a:p>
        </p:txBody>
      </p:sp>
      <p:sp>
        <p:nvSpPr>
          <p:cNvPr id="8" name="Picture Placeholder 26">
            <a:extLst>
              <a:ext uri="{FF2B5EF4-FFF2-40B4-BE49-F238E27FC236}">
                <a16:creationId xmlns:a16="http://schemas.microsoft.com/office/drawing/2014/main" id="{2B3AF197-B900-56DC-C66F-FF0CB2442806}"/>
              </a:ext>
            </a:extLst>
          </p:cNvPr>
          <p:cNvSpPr>
            <a:spLocks noGrp="1"/>
          </p:cNvSpPr>
          <p:nvPr>
            <p:ph type="pic" sz="quarter" idx="13"/>
          </p:nvPr>
        </p:nvSpPr>
        <p:spPr>
          <a:xfrm>
            <a:off x="1070612" y="2160355"/>
            <a:ext cx="3456000" cy="3456000"/>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
        <p:nvSpPr>
          <p:cNvPr id="9" name="Text Placeholder 2">
            <a:extLst>
              <a:ext uri="{FF2B5EF4-FFF2-40B4-BE49-F238E27FC236}">
                <a16:creationId xmlns:a16="http://schemas.microsoft.com/office/drawing/2014/main" id="{9A540E2D-3A3B-C2D2-F58D-1499330964D7}"/>
              </a:ext>
            </a:extLst>
          </p:cNvPr>
          <p:cNvSpPr>
            <a:spLocks noGrp="1"/>
          </p:cNvSpPr>
          <p:nvPr>
            <p:ph type="body" sz="quarter" idx="42" hasCustomPrompt="1"/>
          </p:nvPr>
        </p:nvSpPr>
        <p:spPr>
          <a:xfrm>
            <a:off x="5587200" y="6373597"/>
            <a:ext cx="3456000" cy="431994"/>
          </a:xfrm>
        </p:spPr>
        <p:txBody>
          <a:bodyPr>
            <a:noAutofit/>
          </a:bodyPr>
          <a:lstStyle>
            <a:lvl1pPr algn="ct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11" name="Text Placeholder 7">
            <a:extLst>
              <a:ext uri="{FF2B5EF4-FFF2-40B4-BE49-F238E27FC236}">
                <a16:creationId xmlns:a16="http://schemas.microsoft.com/office/drawing/2014/main" id="{B94B9940-784B-CEB9-D226-33A7C4C10D93}"/>
              </a:ext>
            </a:extLst>
          </p:cNvPr>
          <p:cNvSpPr>
            <a:spLocks noGrp="1"/>
          </p:cNvSpPr>
          <p:nvPr>
            <p:ph type="body" sz="quarter" idx="43" hasCustomPrompt="1"/>
          </p:nvPr>
        </p:nvSpPr>
        <p:spPr>
          <a:xfrm>
            <a:off x="5587200" y="5901302"/>
            <a:ext cx="3456000" cy="432000"/>
          </a:xfrm>
        </p:spPr>
        <p:txBody>
          <a:bodyPr anchor="b">
            <a:noAutofit/>
          </a:bodyPr>
          <a:lstStyle>
            <a:lvl1pPr algn="ctr">
              <a:lnSpc>
                <a:spcPct val="100000"/>
              </a:lnSpc>
              <a:spcBef>
                <a:spcPts val="0"/>
              </a:spcBef>
              <a:defRPr sz="2160">
                <a:solidFill>
                  <a:schemeClr val="tx2"/>
                </a:solidFill>
              </a:defRPr>
            </a:lvl1pPr>
          </a:lstStyle>
          <a:p>
            <a:pPr lvl="0"/>
            <a:r>
              <a:rPr lang="en-GB" dirty="0"/>
              <a:t>Name</a:t>
            </a:r>
          </a:p>
        </p:txBody>
      </p:sp>
      <p:sp>
        <p:nvSpPr>
          <p:cNvPr id="13" name="Picture Placeholder 26">
            <a:extLst>
              <a:ext uri="{FF2B5EF4-FFF2-40B4-BE49-F238E27FC236}">
                <a16:creationId xmlns:a16="http://schemas.microsoft.com/office/drawing/2014/main" id="{936802B2-A506-0A9F-6205-CF011A2880FC}"/>
              </a:ext>
            </a:extLst>
          </p:cNvPr>
          <p:cNvSpPr>
            <a:spLocks noGrp="1"/>
          </p:cNvSpPr>
          <p:nvPr>
            <p:ph type="pic" sz="quarter" idx="44"/>
          </p:nvPr>
        </p:nvSpPr>
        <p:spPr>
          <a:xfrm>
            <a:off x="5587200" y="2160355"/>
            <a:ext cx="3456000" cy="3456000"/>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
        <p:nvSpPr>
          <p:cNvPr id="14" name="Text Placeholder 2">
            <a:extLst>
              <a:ext uri="{FF2B5EF4-FFF2-40B4-BE49-F238E27FC236}">
                <a16:creationId xmlns:a16="http://schemas.microsoft.com/office/drawing/2014/main" id="{7116FC4D-5702-B27D-B15B-CEA9DA831618}"/>
              </a:ext>
            </a:extLst>
          </p:cNvPr>
          <p:cNvSpPr>
            <a:spLocks noGrp="1"/>
          </p:cNvSpPr>
          <p:nvPr>
            <p:ph type="body" sz="quarter" idx="45" hasCustomPrompt="1"/>
          </p:nvPr>
        </p:nvSpPr>
        <p:spPr>
          <a:xfrm>
            <a:off x="10103788" y="6373597"/>
            <a:ext cx="3456000" cy="431994"/>
          </a:xfrm>
        </p:spPr>
        <p:txBody>
          <a:bodyPr>
            <a:noAutofit/>
          </a:bodyPr>
          <a:lstStyle>
            <a:lvl1pPr algn="ct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15" name="Text Placeholder 7">
            <a:extLst>
              <a:ext uri="{FF2B5EF4-FFF2-40B4-BE49-F238E27FC236}">
                <a16:creationId xmlns:a16="http://schemas.microsoft.com/office/drawing/2014/main" id="{DB2E23DA-E300-877F-BDA8-E82AD29EC25C}"/>
              </a:ext>
            </a:extLst>
          </p:cNvPr>
          <p:cNvSpPr>
            <a:spLocks noGrp="1"/>
          </p:cNvSpPr>
          <p:nvPr>
            <p:ph type="body" sz="quarter" idx="46" hasCustomPrompt="1"/>
          </p:nvPr>
        </p:nvSpPr>
        <p:spPr>
          <a:xfrm>
            <a:off x="10103788" y="5901302"/>
            <a:ext cx="3456000" cy="432000"/>
          </a:xfrm>
        </p:spPr>
        <p:txBody>
          <a:bodyPr anchor="b">
            <a:noAutofit/>
          </a:bodyPr>
          <a:lstStyle>
            <a:lvl1pPr algn="ctr">
              <a:lnSpc>
                <a:spcPct val="100000"/>
              </a:lnSpc>
              <a:spcBef>
                <a:spcPts val="0"/>
              </a:spcBef>
              <a:defRPr sz="2160">
                <a:solidFill>
                  <a:schemeClr val="tx2"/>
                </a:solidFill>
              </a:defRPr>
            </a:lvl1pPr>
          </a:lstStyle>
          <a:p>
            <a:pPr lvl="0"/>
            <a:r>
              <a:rPr lang="en-GB" dirty="0"/>
              <a:t>Name</a:t>
            </a:r>
          </a:p>
        </p:txBody>
      </p:sp>
      <p:sp>
        <p:nvSpPr>
          <p:cNvPr id="16" name="Picture Placeholder 26">
            <a:extLst>
              <a:ext uri="{FF2B5EF4-FFF2-40B4-BE49-F238E27FC236}">
                <a16:creationId xmlns:a16="http://schemas.microsoft.com/office/drawing/2014/main" id="{4C3AE04B-11DD-8AB3-6E11-724A1798633E}"/>
              </a:ext>
            </a:extLst>
          </p:cNvPr>
          <p:cNvSpPr>
            <a:spLocks noGrp="1"/>
          </p:cNvSpPr>
          <p:nvPr>
            <p:ph type="pic" sz="quarter" idx="47"/>
          </p:nvPr>
        </p:nvSpPr>
        <p:spPr>
          <a:xfrm>
            <a:off x="10103788" y="2160355"/>
            <a:ext cx="3456000" cy="3456000"/>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Tree>
    <p:extLst>
      <p:ext uri="{BB962C8B-B14F-4D97-AF65-F5344CB8AC3E}">
        <p14:creationId xmlns:p14="http://schemas.microsoft.com/office/powerpoint/2010/main" val="35061035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S07V3">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bg1">
                    <a:lumMod val="85000"/>
                  </a:schemeClr>
                </a:solidFill>
              </a:defRPr>
            </a:lvl1pPr>
          </a:lstStyle>
          <a:p>
            <a:fld id="{9B8CCFF5-5E46-46BD-B5F9-D4D844B4C9EE}" type="slidenum">
              <a:rPr lang="en-GB" smtClean="0"/>
              <a:pPr/>
              <a:t>‹#›</a:t>
            </a:fld>
            <a:endParaRPr lang="en-GB" dirty="0"/>
          </a:p>
        </p:txBody>
      </p:sp>
      <p:sp>
        <p:nvSpPr>
          <p:cNvPr id="7" name="Title 1">
            <a:extLst>
              <a:ext uri="{FF2B5EF4-FFF2-40B4-BE49-F238E27FC236}">
                <a16:creationId xmlns:a16="http://schemas.microsoft.com/office/drawing/2014/main" id="{C19E034C-1D99-06F7-97F5-2AC8D9ABDEAB}"/>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1"/>
                </a:solidFill>
              </a:defRPr>
            </a:lvl1p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A0815F03-132A-30B4-F820-42CF8CFBE79E}"/>
              </a:ext>
            </a:extLst>
          </p:cNvPr>
          <p:cNvSpPr>
            <a:spLocks noGrp="1"/>
          </p:cNvSpPr>
          <p:nvPr>
            <p:ph type="body" sz="quarter" idx="15" hasCustomPrompt="1"/>
          </p:nvPr>
        </p:nvSpPr>
        <p:spPr>
          <a:xfrm>
            <a:off x="829364" y="6127137"/>
            <a:ext cx="2890246" cy="431994"/>
          </a:xfrm>
        </p:spPr>
        <p:txBody>
          <a:bodyPr vert="horz" lIns="91440" tIns="45720" rIns="91440" bIns="45720" rtlCol="0" anchor="ctr">
            <a:noAutofit/>
          </a:bodyPr>
          <a:lstStyle>
            <a:lvl1pPr algn="ctr">
              <a:defRPr lang="en-US" sz="1920" b="0" dirty="0">
                <a:solidFill>
                  <a:schemeClr val="tx1"/>
                </a:solidFill>
              </a:defRPr>
            </a:lvl1pPr>
          </a:lstStyle>
          <a:p>
            <a:pPr lvl="0">
              <a:lnSpc>
                <a:spcPct val="100000"/>
              </a:lnSpc>
              <a:spcBef>
                <a:spcPts val="0"/>
              </a:spcBef>
            </a:pPr>
            <a:r>
              <a:rPr lang="en-US" dirty="0"/>
              <a:t>Designation</a:t>
            </a:r>
          </a:p>
        </p:txBody>
      </p:sp>
      <p:sp>
        <p:nvSpPr>
          <p:cNvPr id="8" name="Text Placeholder 7">
            <a:extLst>
              <a:ext uri="{FF2B5EF4-FFF2-40B4-BE49-F238E27FC236}">
                <a16:creationId xmlns:a16="http://schemas.microsoft.com/office/drawing/2014/main" id="{7340C901-2FBA-7B5F-F65A-DE63CFA89B49}"/>
              </a:ext>
            </a:extLst>
          </p:cNvPr>
          <p:cNvSpPr>
            <a:spLocks noGrp="1"/>
          </p:cNvSpPr>
          <p:nvPr>
            <p:ph type="body" sz="quarter" idx="16" hasCustomPrompt="1"/>
          </p:nvPr>
        </p:nvSpPr>
        <p:spPr>
          <a:xfrm>
            <a:off x="829364" y="5654843"/>
            <a:ext cx="2890246" cy="432000"/>
          </a:xfrm>
        </p:spPr>
        <p:txBody>
          <a:bodyPr vert="horz" lIns="91440" tIns="45720" rIns="91440" bIns="45720" rtlCol="0" anchor="b">
            <a:noAutofit/>
          </a:bodyPr>
          <a:lstStyle>
            <a:lvl1pPr algn="ctr">
              <a:defRPr lang="en-GB" sz="2160" dirty="0">
                <a:solidFill>
                  <a:schemeClr val="tx1"/>
                </a:solidFill>
              </a:defRPr>
            </a:lvl1pPr>
          </a:lstStyle>
          <a:p>
            <a:pPr lvl="0">
              <a:lnSpc>
                <a:spcPct val="100000"/>
              </a:lnSpc>
              <a:spcBef>
                <a:spcPts val="0"/>
              </a:spcBef>
            </a:pPr>
            <a:r>
              <a:rPr lang="en-GB" dirty="0"/>
              <a:t>Name</a:t>
            </a:r>
          </a:p>
        </p:txBody>
      </p:sp>
      <p:sp>
        <p:nvSpPr>
          <p:cNvPr id="9" name="Picture Placeholder 26">
            <a:extLst>
              <a:ext uri="{FF2B5EF4-FFF2-40B4-BE49-F238E27FC236}">
                <a16:creationId xmlns:a16="http://schemas.microsoft.com/office/drawing/2014/main" id="{CD6AD5A6-299A-AB1E-E194-967CA15848B1}"/>
              </a:ext>
            </a:extLst>
          </p:cNvPr>
          <p:cNvSpPr>
            <a:spLocks noGrp="1"/>
          </p:cNvSpPr>
          <p:nvPr>
            <p:ph type="pic" sz="quarter" idx="42"/>
          </p:nvPr>
        </p:nvSpPr>
        <p:spPr>
          <a:xfrm>
            <a:off x="829364" y="2409762"/>
            <a:ext cx="2890246" cy="2890246"/>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
        <p:nvSpPr>
          <p:cNvPr id="10" name="Text Placeholder 2">
            <a:extLst>
              <a:ext uri="{FF2B5EF4-FFF2-40B4-BE49-F238E27FC236}">
                <a16:creationId xmlns:a16="http://schemas.microsoft.com/office/drawing/2014/main" id="{03EE63A5-67C9-3E5E-F645-B9CDA73505B3}"/>
              </a:ext>
            </a:extLst>
          </p:cNvPr>
          <p:cNvSpPr>
            <a:spLocks noGrp="1"/>
          </p:cNvSpPr>
          <p:nvPr>
            <p:ph type="body" sz="quarter" idx="43" hasCustomPrompt="1"/>
          </p:nvPr>
        </p:nvSpPr>
        <p:spPr>
          <a:xfrm>
            <a:off x="4183460" y="6127137"/>
            <a:ext cx="2890246" cy="431994"/>
          </a:xfrm>
        </p:spPr>
        <p:txBody>
          <a:bodyPr vert="horz" lIns="91440" tIns="45720" rIns="91440" bIns="45720" rtlCol="0" anchor="ctr">
            <a:noAutofit/>
          </a:bodyPr>
          <a:lstStyle>
            <a:lvl1pPr algn="ctr">
              <a:defRPr lang="en-US" sz="1920" b="0" dirty="0">
                <a:solidFill>
                  <a:schemeClr val="tx1"/>
                </a:solidFill>
              </a:defRPr>
            </a:lvl1pPr>
          </a:lstStyle>
          <a:p>
            <a:pPr lvl="0">
              <a:lnSpc>
                <a:spcPct val="100000"/>
              </a:lnSpc>
              <a:spcBef>
                <a:spcPts val="0"/>
              </a:spcBef>
            </a:pPr>
            <a:r>
              <a:rPr lang="en-US" dirty="0"/>
              <a:t>Designation</a:t>
            </a:r>
          </a:p>
        </p:txBody>
      </p:sp>
      <p:sp>
        <p:nvSpPr>
          <p:cNvPr id="11" name="Text Placeholder 7">
            <a:extLst>
              <a:ext uri="{FF2B5EF4-FFF2-40B4-BE49-F238E27FC236}">
                <a16:creationId xmlns:a16="http://schemas.microsoft.com/office/drawing/2014/main" id="{055B5A71-D70A-D0C4-3800-BAF1F7DF257B}"/>
              </a:ext>
            </a:extLst>
          </p:cNvPr>
          <p:cNvSpPr>
            <a:spLocks noGrp="1"/>
          </p:cNvSpPr>
          <p:nvPr>
            <p:ph type="body" sz="quarter" idx="44" hasCustomPrompt="1"/>
          </p:nvPr>
        </p:nvSpPr>
        <p:spPr>
          <a:xfrm>
            <a:off x="4183460" y="5654843"/>
            <a:ext cx="2890246" cy="432000"/>
          </a:xfrm>
        </p:spPr>
        <p:txBody>
          <a:bodyPr vert="horz" lIns="91440" tIns="45720" rIns="91440" bIns="45720" rtlCol="0" anchor="b">
            <a:noAutofit/>
          </a:bodyPr>
          <a:lstStyle>
            <a:lvl1pPr algn="ctr">
              <a:defRPr lang="en-GB" sz="2160" dirty="0">
                <a:solidFill>
                  <a:schemeClr val="tx1"/>
                </a:solidFill>
              </a:defRPr>
            </a:lvl1pPr>
          </a:lstStyle>
          <a:p>
            <a:pPr lvl="0">
              <a:lnSpc>
                <a:spcPct val="100000"/>
              </a:lnSpc>
              <a:spcBef>
                <a:spcPts val="0"/>
              </a:spcBef>
            </a:pPr>
            <a:r>
              <a:rPr lang="en-GB" dirty="0"/>
              <a:t>Name</a:t>
            </a:r>
          </a:p>
        </p:txBody>
      </p:sp>
      <p:sp>
        <p:nvSpPr>
          <p:cNvPr id="12" name="Picture Placeholder 26">
            <a:extLst>
              <a:ext uri="{FF2B5EF4-FFF2-40B4-BE49-F238E27FC236}">
                <a16:creationId xmlns:a16="http://schemas.microsoft.com/office/drawing/2014/main" id="{50DD4AAB-BA23-6D7A-288B-527E8D206C27}"/>
              </a:ext>
            </a:extLst>
          </p:cNvPr>
          <p:cNvSpPr>
            <a:spLocks noGrp="1"/>
          </p:cNvSpPr>
          <p:nvPr>
            <p:ph type="pic" sz="quarter" idx="45"/>
          </p:nvPr>
        </p:nvSpPr>
        <p:spPr>
          <a:xfrm>
            <a:off x="4183460" y="2409762"/>
            <a:ext cx="2890246" cy="2890246"/>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
        <p:nvSpPr>
          <p:cNvPr id="15" name="Text Placeholder 2">
            <a:extLst>
              <a:ext uri="{FF2B5EF4-FFF2-40B4-BE49-F238E27FC236}">
                <a16:creationId xmlns:a16="http://schemas.microsoft.com/office/drawing/2014/main" id="{F4DB6636-66F6-6BB5-A0D0-F94F99726BE8}"/>
              </a:ext>
            </a:extLst>
          </p:cNvPr>
          <p:cNvSpPr>
            <a:spLocks noGrp="1"/>
          </p:cNvSpPr>
          <p:nvPr>
            <p:ph type="body" sz="quarter" idx="46" hasCustomPrompt="1"/>
          </p:nvPr>
        </p:nvSpPr>
        <p:spPr>
          <a:xfrm>
            <a:off x="7537556" y="6127137"/>
            <a:ext cx="2890246" cy="431994"/>
          </a:xfrm>
        </p:spPr>
        <p:txBody>
          <a:bodyPr vert="horz" lIns="91440" tIns="45720" rIns="91440" bIns="45720" rtlCol="0" anchor="ctr">
            <a:noAutofit/>
          </a:bodyPr>
          <a:lstStyle>
            <a:lvl1pPr algn="ctr">
              <a:defRPr lang="en-US" sz="1920" b="0" dirty="0">
                <a:solidFill>
                  <a:schemeClr val="tx1"/>
                </a:solidFill>
              </a:defRPr>
            </a:lvl1pPr>
          </a:lstStyle>
          <a:p>
            <a:pPr lvl="0">
              <a:lnSpc>
                <a:spcPct val="100000"/>
              </a:lnSpc>
              <a:spcBef>
                <a:spcPts val="0"/>
              </a:spcBef>
            </a:pPr>
            <a:r>
              <a:rPr lang="en-US" dirty="0"/>
              <a:t>Designation</a:t>
            </a:r>
          </a:p>
        </p:txBody>
      </p:sp>
      <p:sp>
        <p:nvSpPr>
          <p:cNvPr id="16" name="Text Placeholder 7">
            <a:extLst>
              <a:ext uri="{FF2B5EF4-FFF2-40B4-BE49-F238E27FC236}">
                <a16:creationId xmlns:a16="http://schemas.microsoft.com/office/drawing/2014/main" id="{547A51CF-6994-5CAE-C5EB-042772810522}"/>
              </a:ext>
            </a:extLst>
          </p:cNvPr>
          <p:cNvSpPr>
            <a:spLocks noGrp="1"/>
          </p:cNvSpPr>
          <p:nvPr>
            <p:ph type="body" sz="quarter" idx="47" hasCustomPrompt="1"/>
          </p:nvPr>
        </p:nvSpPr>
        <p:spPr>
          <a:xfrm>
            <a:off x="7537556" y="5654843"/>
            <a:ext cx="2890246" cy="432000"/>
          </a:xfrm>
        </p:spPr>
        <p:txBody>
          <a:bodyPr vert="horz" lIns="91440" tIns="45720" rIns="91440" bIns="45720" rtlCol="0" anchor="b">
            <a:noAutofit/>
          </a:bodyPr>
          <a:lstStyle>
            <a:lvl1pPr algn="ctr">
              <a:defRPr lang="en-GB" sz="2160" dirty="0">
                <a:solidFill>
                  <a:schemeClr val="tx1"/>
                </a:solidFill>
              </a:defRPr>
            </a:lvl1pPr>
          </a:lstStyle>
          <a:p>
            <a:pPr lvl="0">
              <a:lnSpc>
                <a:spcPct val="100000"/>
              </a:lnSpc>
              <a:spcBef>
                <a:spcPts val="0"/>
              </a:spcBef>
            </a:pPr>
            <a:r>
              <a:rPr lang="en-GB" dirty="0"/>
              <a:t>Name</a:t>
            </a:r>
          </a:p>
        </p:txBody>
      </p:sp>
      <p:sp>
        <p:nvSpPr>
          <p:cNvPr id="17" name="Picture Placeholder 26">
            <a:extLst>
              <a:ext uri="{FF2B5EF4-FFF2-40B4-BE49-F238E27FC236}">
                <a16:creationId xmlns:a16="http://schemas.microsoft.com/office/drawing/2014/main" id="{EECCB98C-D827-A8C2-B5E2-2B01A0973139}"/>
              </a:ext>
            </a:extLst>
          </p:cNvPr>
          <p:cNvSpPr>
            <a:spLocks noGrp="1"/>
          </p:cNvSpPr>
          <p:nvPr>
            <p:ph type="pic" sz="quarter" idx="48"/>
          </p:nvPr>
        </p:nvSpPr>
        <p:spPr>
          <a:xfrm>
            <a:off x="7537556" y="2409762"/>
            <a:ext cx="2890246" cy="2890246"/>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
        <p:nvSpPr>
          <p:cNvPr id="18" name="Text Placeholder 2">
            <a:extLst>
              <a:ext uri="{FF2B5EF4-FFF2-40B4-BE49-F238E27FC236}">
                <a16:creationId xmlns:a16="http://schemas.microsoft.com/office/drawing/2014/main" id="{3F4C55C7-6B03-A47D-FD5F-92753821F26E}"/>
              </a:ext>
            </a:extLst>
          </p:cNvPr>
          <p:cNvSpPr>
            <a:spLocks noGrp="1"/>
          </p:cNvSpPr>
          <p:nvPr>
            <p:ph type="body" sz="quarter" idx="49" hasCustomPrompt="1"/>
          </p:nvPr>
        </p:nvSpPr>
        <p:spPr>
          <a:xfrm>
            <a:off x="10891652" y="6127137"/>
            <a:ext cx="2890246" cy="431994"/>
          </a:xfrm>
        </p:spPr>
        <p:txBody>
          <a:bodyPr vert="horz" lIns="91440" tIns="45720" rIns="91440" bIns="45720" rtlCol="0" anchor="ctr">
            <a:noAutofit/>
          </a:bodyPr>
          <a:lstStyle>
            <a:lvl1pPr algn="ctr">
              <a:defRPr lang="en-US" sz="1920" b="0" dirty="0">
                <a:solidFill>
                  <a:schemeClr val="tx1"/>
                </a:solidFill>
              </a:defRPr>
            </a:lvl1pPr>
          </a:lstStyle>
          <a:p>
            <a:pPr lvl="0">
              <a:lnSpc>
                <a:spcPct val="100000"/>
              </a:lnSpc>
              <a:spcBef>
                <a:spcPts val="0"/>
              </a:spcBef>
            </a:pPr>
            <a:r>
              <a:rPr lang="en-US" dirty="0"/>
              <a:t>Designation</a:t>
            </a:r>
          </a:p>
        </p:txBody>
      </p:sp>
      <p:sp>
        <p:nvSpPr>
          <p:cNvPr id="19" name="Text Placeholder 7">
            <a:extLst>
              <a:ext uri="{FF2B5EF4-FFF2-40B4-BE49-F238E27FC236}">
                <a16:creationId xmlns:a16="http://schemas.microsoft.com/office/drawing/2014/main" id="{1DBA7B7E-5125-2F25-9696-BEA9BB354A54}"/>
              </a:ext>
            </a:extLst>
          </p:cNvPr>
          <p:cNvSpPr>
            <a:spLocks noGrp="1"/>
          </p:cNvSpPr>
          <p:nvPr>
            <p:ph type="body" sz="quarter" idx="50" hasCustomPrompt="1"/>
          </p:nvPr>
        </p:nvSpPr>
        <p:spPr>
          <a:xfrm>
            <a:off x="10891652" y="5654843"/>
            <a:ext cx="2890246" cy="432000"/>
          </a:xfrm>
        </p:spPr>
        <p:txBody>
          <a:bodyPr vert="horz" lIns="91440" tIns="45720" rIns="91440" bIns="45720" rtlCol="0" anchor="b">
            <a:noAutofit/>
          </a:bodyPr>
          <a:lstStyle>
            <a:lvl1pPr algn="ctr">
              <a:defRPr lang="en-GB" sz="2160" dirty="0">
                <a:solidFill>
                  <a:schemeClr val="tx1"/>
                </a:solidFill>
              </a:defRPr>
            </a:lvl1pPr>
          </a:lstStyle>
          <a:p>
            <a:pPr lvl="0">
              <a:lnSpc>
                <a:spcPct val="100000"/>
              </a:lnSpc>
              <a:spcBef>
                <a:spcPts val="0"/>
              </a:spcBef>
            </a:pPr>
            <a:r>
              <a:rPr lang="en-GB" dirty="0"/>
              <a:t>Name</a:t>
            </a:r>
          </a:p>
        </p:txBody>
      </p:sp>
      <p:sp>
        <p:nvSpPr>
          <p:cNvPr id="20" name="Picture Placeholder 26">
            <a:extLst>
              <a:ext uri="{FF2B5EF4-FFF2-40B4-BE49-F238E27FC236}">
                <a16:creationId xmlns:a16="http://schemas.microsoft.com/office/drawing/2014/main" id="{A9EBFC77-7069-3ECB-C6AD-3D89CB84D5B8}"/>
              </a:ext>
            </a:extLst>
          </p:cNvPr>
          <p:cNvSpPr>
            <a:spLocks noGrp="1"/>
          </p:cNvSpPr>
          <p:nvPr>
            <p:ph type="pic" sz="quarter" idx="51"/>
          </p:nvPr>
        </p:nvSpPr>
        <p:spPr>
          <a:xfrm>
            <a:off x="10891652" y="2409762"/>
            <a:ext cx="2890246" cy="2890246"/>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Tree>
    <p:extLst>
      <p:ext uri="{BB962C8B-B14F-4D97-AF65-F5344CB8AC3E}">
        <p14:creationId xmlns:p14="http://schemas.microsoft.com/office/powerpoint/2010/main" val="24166457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S07V4">
    <p:bg>
      <p:bgPr>
        <a:solidFill>
          <a:schemeClr val="bg2">
            <a:alpha val="3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lvl1pPr>
          </a:lstStyle>
          <a:p>
            <a:fld id="{9B8CCFF5-5E46-46BD-B5F9-D4D844B4C9EE}" type="slidenum">
              <a:rPr lang="en-GB" smtClean="0"/>
              <a:pPr/>
              <a:t>‹#›</a:t>
            </a:fld>
            <a:endParaRPr lang="en-GB" dirty="0"/>
          </a:p>
        </p:txBody>
      </p:sp>
      <p:sp>
        <p:nvSpPr>
          <p:cNvPr id="10" name="Text Placeholder 2">
            <a:extLst>
              <a:ext uri="{FF2B5EF4-FFF2-40B4-BE49-F238E27FC236}">
                <a16:creationId xmlns:a16="http://schemas.microsoft.com/office/drawing/2014/main" id="{587112E7-D99B-8306-2F89-298B66A1FBAB}"/>
              </a:ext>
            </a:extLst>
          </p:cNvPr>
          <p:cNvSpPr>
            <a:spLocks noGrp="1"/>
          </p:cNvSpPr>
          <p:nvPr>
            <p:ph type="body" sz="quarter" idx="15" hasCustomPrompt="1"/>
          </p:nvPr>
        </p:nvSpPr>
        <p:spPr>
          <a:xfrm>
            <a:off x="1024363" y="6257587"/>
            <a:ext cx="3551974" cy="431994"/>
          </a:xfrm>
        </p:spPr>
        <p:txBody>
          <a:bodyPr>
            <a:noAutofit/>
          </a:bodyPr>
          <a:lstStyle>
            <a:lvl1pPr algn="ct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12" name="Text Placeholder 7">
            <a:extLst>
              <a:ext uri="{FF2B5EF4-FFF2-40B4-BE49-F238E27FC236}">
                <a16:creationId xmlns:a16="http://schemas.microsoft.com/office/drawing/2014/main" id="{73DE5B6F-6582-3BB5-FD64-58F4F2D8A9CB}"/>
              </a:ext>
            </a:extLst>
          </p:cNvPr>
          <p:cNvSpPr>
            <a:spLocks noGrp="1"/>
          </p:cNvSpPr>
          <p:nvPr>
            <p:ph type="body" sz="quarter" idx="16" hasCustomPrompt="1"/>
          </p:nvPr>
        </p:nvSpPr>
        <p:spPr>
          <a:xfrm>
            <a:off x="1024363" y="5785292"/>
            <a:ext cx="3551974" cy="432000"/>
          </a:xfrm>
        </p:spPr>
        <p:txBody>
          <a:bodyPr anchor="b">
            <a:noAutofit/>
          </a:bodyPr>
          <a:lstStyle>
            <a:lvl1pPr algn="ctr">
              <a:lnSpc>
                <a:spcPct val="100000"/>
              </a:lnSpc>
              <a:spcBef>
                <a:spcPts val="0"/>
              </a:spcBef>
              <a:defRPr sz="2160">
                <a:solidFill>
                  <a:schemeClr val="tx2"/>
                </a:solidFill>
              </a:defRPr>
            </a:lvl1pPr>
          </a:lstStyle>
          <a:p>
            <a:pPr lvl="0"/>
            <a:r>
              <a:rPr lang="en-GB" dirty="0"/>
              <a:t>Name</a:t>
            </a:r>
          </a:p>
        </p:txBody>
      </p:sp>
      <p:sp>
        <p:nvSpPr>
          <p:cNvPr id="2" name="Title 1">
            <a:extLst>
              <a:ext uri="{FF2B5EF4-FFF2-40B4-BE49-F238E27FC236}">
                <a16:creationId xmlns:a16="http://schemas.microsoft.com/office/drawing/2014/main" id="{ECF5BF7B-E49D-31F7-CB0F-752F95590A05}"/>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2"/>
                </a:solidFill>
              </a:defRPr>
            </a:lvl1pPr>
          </a:lstStyle>
          <a:p>
            <a:r>
              <a:rPr lang="en-US" dirty="0"/>
              <a:t>Click to edit Master title style</a:t>
            </a:r>
            <a:endParaRPr lang="en-ID" dirty="0"/>
          </a:p>
        </p:txBody>
      </p:sp>
      <p:sp>
        <p:nvSpPr>
          <p:cNvPr id="8" name="Picture Placeholder 26">
            <a:extLst>
              <a:ext uri="{FF2B5EF4-FFF2-40B4-BE49-F238E27FC236}">
                <a16:creationId xmlns:a16="http://schemas.microsoft.com/office/drawing/2014/main" id="{2B3AF197-B900-56DC-C66F-FF0CB2442806}"/>
              </a:ext>
            </a:extLst>
          </p:cNvPr>
          <p:cNvSpPr>
            <a:spLocks noGrp="1"/>
          </p:cNvSpPr>
          <p:nvPr>
            <p:ph type="pic" sz="quarter" idx="13"/>
          </p:nvPr>
        </p:nvSpPr>
        <p:spPr>
          <a:xfrm>
            <a:off x="1024363" y="1878483"/>
            <a:ext cx="3551974" cy="3551974"/>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
        <p:nvSpPr>
          <p:cNvPr id="3" name="Text Placeholder 2">
            <a:extLst>
              <a:ext uri="{FF2B5EF4-FFF2-40B4-BE49-F238E27FC236}">
                <a16:creationId xmlns:a16="http://schemas.microsoft.com/office/drawing/2014/main" id="{1BF6ED28-19BD-B3F8-2B30-F17FDB6C3C5A}"/>
              </a:ext>
            </a:extLst>
          </p:cNvPr>
          <p:cNvSpPr>
            <a:spLocks noGrp="1"/>
          </p:cNvSpPr>
          <p:nvPr>
            <p:ph type="body" sz="quarter" idx="42" hasCustomPrompt="1"/>
          </p:nvPr>
        </p:nvSpPr>
        <p:spPr>
          <a:xfrm>
            <a:off x="4899416" y="4161991"/>
            <a:ext cx="2524733" cy="431994"/>
          </a:xfrm>
        </p:spPr>
        <p:txBody>
          <a:bodyPr>
            <a:noAutofit/>
          </a:bodyPr>
          <a:lstStyle>
            <a:lvl1pPr algn="ct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4" name="Text Placeholder 7">
            <a:extLst>
              <a:ext uri="{FF2B5EF4-FFF2-40B4-BE49-F238E27FC236}">
                <a16:creationId xmlns:a16="http://schemas.microsoft.com/office/drawing/2014/main" id="{7D5746F0-D45B-01B9-ED08-0C01826507DB}"/>
              </a:ext>
            </a:extLst>
          </p:cNvPr>
          <p:cNvSpPr>
            <a:spLocks noGrp="1"/>
          </p:cNvSpPr>
          <p:nvPr>
            <p:ph type="body" sz="quarter" idx="43" hasCustomPrompt="1"/>
          </p:nvPr>
        </p:nvSpPr>
        <p:spPr>
          <a:xfrm>
            <a:off x="4899416" y="3689696"/>
            <a:ext cx="2524733" cy="432000"/>
          </a:xfrm>
        </p:spPr>
        <p:txBody>
          <a:bodyPr anchor="b">
            <a:noAutofit/>
          </a:bodyPr>
          <a:lstStyle>
            <a:lvl1pPr algn="ctr">
              <a:lnSpc>
                <a:spcPct val="100000"/>
              </a:lnSpc>
              <a:spcBef>
                <a:spcPts val="0"/>
              </a:spcBef>
              <a:defRPr sz="2160">
                <a:solidFill>
                  <a:schemeClr val="tx2"/>
                </a:solidFill>
              </a:defRPr>
            </a:lvl1pPr>
          </a:lstStyle>
          <a:p>
            <a:pPr lvl="0"/>
            <a:r>
              <a:rPr lang="en-GB" dirty="0"/>
              <a:t>Name</a:t>
            </a:r>
          </a:p>
        </p:txBody>
      </p:sp>
      <p:sp>
        <p:nvSpPr>
          <p:cNvPr id="7" name="Picture Placeholder 26">
            <a:extLst>
              <a:ext uri="{FF2B5EF4-FFF2-40B4-BE49-F238E27FC236}">
                <a16:creationId xmlns:a16="http://schemas.microsoft.com/office/drawing/2014/main" id="{08E9B992-689F-C84B-8BAE-13709F3E6CD8}"/>
              </a:ext>
            </a:extLst>
          </p:cNvPr>
          <p:cNvSpPr>
            <a:spLocks noGrp="1"/>
          </p:cNvSpPr>
          <p:nvPr>
            <p:ph type="pic" sz="quarter" idx="44"/>
          </p:nvPr>
        </p:nvSpPr>
        <p:spPr>
          <a:xfrm>
            <a:off x="5325450" y="1878484"/>
            <a:ext cx="1672669" cy="1672669"/>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
        <p:nvSpPr>
          <p:cNvPr id="23" name="Text Placeholder 2">
            <a:extLst>
              <a:ext uri="{FF2B5EF4-FFF2-40B4-BE49-F238E27FC236}">
                <a16:creationId xmlns:a16="http://schemas.microsoft.com/office/drawing/2014/main" id="{F3C9AA6C-27AE-8D55-CFE3-D0296F7EC359}"/>
              </a:ext>
            </a:extLst>
          </p:cNvPr>
          <p:cNvSpPr>
            <a:spLocks noGrp="1"/>
          </p:cNvSpPr>
          <p:nvPr>
            <p:ph type="body" sz="quarter" idx="45" hasCustomPrompt="1"/>
          </p:nvPr>
        </p:nvSpPr>
        <p:spPr>
          <a:xfrm>
            <a:off x="8150116" y="4161991"/>
            <a:ext cx="2524733" cy="431994"/>
          </a:xfrm>
        </p:spPr>
        <p:txBody>
          <a:bodyPr>
            <a:noAutofit/>
          </a:bodyPr>
          <a:lstStyle>
            <a:lvl1pPr algn="ct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24" name="Text Placeholder 7">
            <a:extLst>
              <a:ext uri="{FF2B5EF4-FFF2-40B4-BE49-F238E27FC236}">
                <a16:creationId xmlns:a16="http://schemas.microsoft.com/office/drawing/2014/main" id="{B1211201-BF3C-0DAB-7452-0E0D8B10434B}"/>
              </a:ext>
            </a:extLst>
          </p:cNvPr>
          <p:cNvSpPr>
            <a:spLocks noGrp="1"/>
          </p:cNvSpPr>
          <p:nvPr>
            <p:ph type="body" sz="quarter" idx="46" hasCustomPrompt="1"/>
          </p:nvPr>
        </p:nvSpPr>
        <p:spPr>
          <a:xfrm>
            <a:off x="8150116" y="3689696"/>
            <a:ext cx="2524733" cy="432000"/>
          </a:xfrm>
        </p:spPr>
        <p:txBody>
          <a:bodyPr anchor="b">
            <a:noAutofit/>
          </a:bodyPr>
          <a:lstStyle>
            <a:lvl1pPr algn="ctr">
              <a:lnSpc>
                <a:spcPct val="100000"/>
              </a:lnSpc>
              <a:spcBef>
                <a:spcPts val="0"/>
              </a:spcBef>
              <a:defRPr sz="2160">
                <a:solidFill>
                  <a:schemeClr val="tx2"/>
                </a:solidFill>
              </a:defRPr>
            </a:lvl1pPr>
          </a:lstStyle>
          <a:p>
            <a:pPr lvl="0"/>
            <a:r>
              <a:rPr lang="en-GB" dirty="0"/>
              <a:t>Name</a:t>
            </a:r>
          </a:p>
        </p:txBody>
      </p:sp>
      <p:sp>
        <p:nvSpPr>
          <p:cNvPr id="25" name="Picture Placeholder 26">
            <a:extLst>
              <a:ext uri="{FF2B5EF4-FFF2-40B4-BE49-F238E27FC236}">
                <a16:creationId xmlns:a16="http://schemas.microsoft.com/office/drawing/2014/main" id="{2C4B665F-8F84-842E-356F-3A68E350D27C}"/>
              </a:ext>
            </a:extLst>
          </p:cNvPr>
          <p:cNvSpPr>
            <a:spLocks noGrp="1"/>
          </p:cNvSpPr>
          <p:nvPr>
            <p:ph type="pic" sz="quarter" idx="47"/>
          </p:nvPr>
        </p:nvSpPr>
        <p:spPr>
          <a:xfrm>
            <a:off x="8576149" y="1878484"/>
            <a:ext cx="1672669" cy="1672669"/>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
        <p:nvSpPr>
          <p:cNvPr id="26" name="Text Placeholder 2">
            <a:extLst>
              <a:ext uri="{FF2B5EF4-FFF2-40B4-BE49-F238E27FC236}">
                <a16:creationId xmlns:a16="http://schemas.microsoft.com/office/drawing/2014/main" id="{EB270B02-26B1-FC64-C1DE-D0A6FB8E0402}"/>
              </a:ext>
            </a:extLst>
          </p:cNvPr>
          <p:cNvSpPr>
            <a:spLocks noGrp="1"/>
          </p:cNvSpPr>
          <p:nvPr>
            <p:ph type="body" sz="quarter" idx="48" hasCustomPrompt="1"/>
          </p:nvPr>
        </p:nvSpPr>
        <p:spPr>
          <a:xfrm>
            <a:off x="11400815" y="4161991"/>
            <a:ext cx="2524733" cy="431994"/>
          </a:xfrm>
        </p:spPr>
        <p:txBody>
          <a:bodyPr>
            <a:noAutofit/>
          </a:bodyPr>
          <a:lstStyle>
            <a:lvl1pPr algn="ct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27" name="Text Placeholder 7">
            <a:extLst>
              <a:ext uri="{FF2B5EF4-FFF2-40B4-BE49-F238E27FC236}">
                <a16:creationId xmlns:a16="http://schemas.microsoft.com/office/drawing/2014/main" id="{7B8D6DF9-FA23-76CB-4298-975CE810A5EF}"/>
              </a:ext>
            </a:extLst>
          </p:cNvPr>
          <p:cNvSpPr>
            <a:spLocks noGrp="1"/>
          </p:cNvSpPr>
          <p:nvPr>
            <p:ph type="body" sz="quarter" idx="49" hasCustomPrompt="1"/>
          </p:nvPr>
        </p:nvSpPr>
        <p:spPr>
          <a:xfrm>
            <a:off x="11400815" y="3689696"/>
            <a:ext cx="2524733" cy="432000"/>
          </a:xfrm>
        </p:spPr>
        <p:txBody>
          <a:bodyPr anchor="b">
            <a:noAutofit/>
          </a:bodyPr>
          <a:lstStyle>
            <a:lvl1pPr algn="ctr">
              <a:lnSpc>
                <a:spcPct val="100000"/>
              </a:lnSpc>
              <a:spcBef>
                <a:spcPts val="0"/>
              </a:spcBef>
              <a:defRPr sz="2160">
                <a:solidFill>
                  <a:schemeClr val="tx2"/>
                </a:solidFill>
              </a:defRPr>
            </a:lvl1pPr>
          </a:lstStyle>
          <a:p>
            <a:pPr lvl="0"/>
            <a:r>
              <a:rPr lang="en-GB" dirty="0"/>
              <a:t>Name</a:t>
            </a:r>
          </a:p>
        </p:txBody>
      </p:sp>
      <p:sp>
        <p:nvSpPr>
          <p:cNvPr id="28" name="Picture Placeholder 26">
            <a:extLst>
              <a:ext uri="{FF2B5EF4-FFF2-40B4-BE49-F238E27FC236}">
                <a16:creationId xmlns:a16="http://schemas.microsoft.com/office/drawing/2014/main" id="{6CDD222F-6F1E-E967-A882-8FE5BD760094}"/>
              </a:ext>
            </a:extLst>
          </p:cNvPr>
          <p:cNvSpPr>
            <a:spLocks noGrp="1"/>
          </p:cNvSpPr>
          <p:nvPr>
            <p:ph type="pic" sz="quarter" idx="50"/>
          </p:nvPr>
        </p:nvSpPr>
        <p:spPr>
          <a:xfrm>
            <a:off x="11826848" y="1878484"/>
            <a:ext cx="1672669" cy="1672669"/>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
        <p:nvSpPr>
          <p:cNvPr id="29" name="Text Placeholder 2">
            <a:extLst>
              <a:ext uri="{FF2B5EF4-FFF2-40B4-BE49-F238E27FC236}">
                <a16:creationId xmlns:a16="http://schemas.microsoft.com/office/drawing/2014/main" id="{547B9C8A-04FC-8098-41C4-04B384F4F30A}"/>
              </a:ext>
            </a:extLst>
          </p:cNvPr>
          <p:cNvSpPr>
            <a:spLocks noGrp="1"/>
          </p:cNvSpPr>
          <p:nvPr>
            <p:ph type="body" sz="quarter" idx="51" hasCustomPrompt="1"/>
          </p:nvPr>
        </p:nvSpPr>
        <p:spPr>
          <a:xfrm>
            <a:off x="4899416" y="7010585"/>
            <a:ext cx="2524733" cy="431994"/>
          </a:xfrm>
        </p:spPr>
        <p:txBody>
          <a:bodyPr>
            <a:noAutofit/>
          </a:bodyPr>
          <a:lstStyle>
            <a:lvl1pPr algn="ct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30" name="Text Placeholder 7">
            <a:extLst>
              <a:ext uri="{FF2B5EF4-FFF2-40B4-BE49-F238E27FC236}">
                <a16:creationId xmlns:a16="http://schemas.microsoft.com/office/drawing/2014/main" id="{02514C64-2E84-CCEA-C02B-80B737E01B90}"/>
              </a:ext>
            </a:extLst>
          </p:cNvPr>
          <p:cNvSpPr>
            <a:spLocks noGrp="1"/>
          </p:cNvSpPr>
          <p:nvPr>
            <p:ph type="body" sz="quarter" idx="52" hasCustomPrompt="1"/>
          </p:nvPr>
        </p:nvSpPr>
        <p:spPr>
          <a:xfrm>
            <a:off x="4899416" y="6538291"/>
            <a:ext cx="2524733" cy="432000"/>
          </a:xfrm>
        </p:spPr>
        <p:txBody>
          <a:bodyPr anchor="b">
            <a:noAutofit/>
          </a:bodyPr>
          <a:lstStyle>
            <a:lvl1pPr algn="ctr">
              <a:lnSpc>
                <a:spcPct val="100000"/>
              </a:lnSpc>
              <a:spcBef>
                <a:spcPts val="0"/>
              </a:spcBef>
              <a:defRPr sz="2160">
                <a:solidFill>
                  <a:schemeClr val="tx2"/>
                </a:solidFill>
              </a:defRPr>
            </a:lvl1pPr>
          </a:lstStyle>
          <a:p>
            <a:pPr lvl="0"/>
            <a:r>
              <a:rPr lang="en-GB" dirty="0"/>
              <a:t>Name</a:t>
            </a:r>
          </a:p>
        </p:txBody>
      </p:sp>
      <p:sp>
        <p:nvSpPr>
          <p:cNvPr id="31" name="Picture Placeholder 26">
            <a:extLst>
              <a:ext uri="{FF2B5EF4-FFF2-40B4-BE49-F238E27FC236}">
                <a16:creationId xmlns:a16="http://schemas.microsoft.com/office/drawing/2014/main" id="{E37234E6-784D-9BAB-BE36-0F4398AA8C21}"/>
              </a:ext>
            </a:extLst>
          </p:cNvPr>
          <p:cNvSpPr>
            <a:spLocks noGrp="1"/>
          </p:cNvSpPr>
          <p:nvPr>
            <p:ph type="pic" sz="quarter" idx="53"/>
          </p:nvPr>
        </p:nvSpPr>
        <p:spPr>
          <a:xfrm>
            <a:off x="5325450" y="4727079"/>
            <a:ext cx="1672669" cy="1672669"/>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
        <p:nvSpPr>
          <p:cNvPr id="32" name="Text Placeholder 2">
            <a:extLst>
              <a:ext uri="{FF2B5EF4-FFF2-40B4-BE49-F238E27FC236}">
                <a16:creationId xmlns:a16="http://schemas.microsoft.com/office/drawing/2014/main" id="{771122F0-EAE3-22DD-EE42-FA420C29C8D9}"/>
              </a:ext>
            </a:extLst>
          </p:cNvPr>
          <p:cNvSpPr>
            <a:spLocks noGrp="1"/>
          </p:cNvSpPr>
          <p:nvPr>
            <p:ph type="body" sz="quarter" idx="54" hasCustomPrompt="1"/>
          </p:nvPr>
        </p:nvSpPr>
        <p:spPr>
          <a:xfrm>
            <a:off x="8150116" y="7010585"/>
            <a:ext cx="2524733" cy="431994"/>
          </a:xfrm>
        </p:spPr>
        <p:txBody>
          <a:bodyPr>
            <a:noAutofit/>
          </a:bodyPr>
          <a:lstStyle>
            <a:lvl1pPr algn="ct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33" name="Text Placeholder 7">
            <a:extLst>
              <a:ext uri="{FF2B5EF4-FFF2-40B4-BE49-F238E27FC236}">
                <a16:creationId xmlns:a16="http://schemas.microsoft.com/office/drawing/2014/main" id="{6B61C1CD-D576-4A1A-273A-00A48C4DD7CA}"/>
              </a:ext>
            </a:extLst>
          </p:cNvPr>
          <p:cNvSpPr>
            <a:spLocks noGrp="1"/>
          </p:cNvSpPr>
          <p:nvPr>
            <p:ph type="body" sz="quarter" idx="55" hasCustomPrompt="1"/>
          </p:nvPr>
        </p:nvSpPr>
        <p:spPr>
          <a:xfrm>
            <a:off x="8150116" y="6538291"/>
            <a:ext cx="2524733" cy="432000"/>
          </a:xfrm>
        </p:spPr>
        <p:txBody>
          <a:bodyPr anchor="b">
            <a:noAutofit/>
          </a:bodyPr>
          <a:lstStyle>
            <a:lvl1pPr algn="ctr">
              <a:lnSpc>
                <a:spcPct val="100000"/>
              </a:lnSpc>
              <a:spcBef>
                <a:spcPts val="0"/>
              </a:spcBef>
              <a:defRPr sz="2160">
                <a:solidFill>
                  <a:schemeClr val="tx2"/>
                </a:solidFill>
              </a:defRPr>
            </a:lvl1pPr>
          </a:lstStyle>
          <a:p>
            <a:pPr lvl="0"/>
            <a:r>
              <a:rPr lang="en-GB" dirty="0"/>
              <a:t>Name</a:t>
            </a:r>
          </a:p>
        </p:txBody>
      </p:sp>
      <p:sp>
        <p:nvSpPr>
          <p:cNvPr id="34" name="Picture Placeholder 26">
            <a:extLst>
              <a:ext uri="{FF2B5EF4-FFF2-40B4-BE49-F238E27FC236}">
                <a16:creationId xmlns:a16="http://schemas.microsoft.com/office/drawing/2014/main" id="{1438AF7C-C4A3-CDD4-A2FF-4BABA782DE18}"/>
              </a:ext>
            </a:extLst>
          </p:cNvPr>
          <p:cNvSpPr>
            <a:spLocks noGrp="1"/>
          </p:cNvSpPr>
          <p:nvPr>
            <p:ph type="pic" sz="quarter" idx="56"/>
          </p:nvPr>
        </p:nvSpPr>
        <p:spPr>
          <a:xfrm>
            <a:off x="8576149" y="4727079"/>
            <a:ext cx="1672669" cy="1672669"/>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
        <p:nvSpPr>
          <p:cNvPr id="35" name="Text Placeholder 2">
            <a:extLst>
              <a:ext uri="{FF2B5EF4-FFF2-40B4-BE49-F238E27FC236}">
                <a16:creationId xmlns:a16="http://schemas.microsoft.com/office/drawing/2014/main" id="{310DD16B-DA86-5C8B-56FA-3DCD4DEE8705}"/>
              </a:ext>
            </a:extLst>
          </p:cNvPr>
          <p:cNvSpPr>
            <a:spLocks noGrp="1"/>
          </p:cNvSpPr>
          <p:nvPr>
            <p:ph type="body" sz="quarter" idx="57" hasCustomPrompt="1"/>
          </p:nvPr>
        </p:nvSpPr>
        <p:spPr>
          <a:xfrm>
            <a:off x="11400815" y="7010585"/>
            <a:ext cx="2524733" cy="431994"/>
          </a:xfrm>
        </p:spPr>
        <p:txBody>
          <a:bodyPr>
            <a:noAutofit/>
          </a:bodyPr>
          <a:lstStyle>
            <a:lvl1pPr algn="ct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36" name="Text Placeholder 7">
            <a:extLst>
              <a:ext uri="{FF2B5EF4-FFF2-40B4-BE49-F238E27FC236}">
                <a16:creationId xmlns:a16="http://schemas.microsoft.com/office/drawing/2014/main" id="{278A6234-2DCF-DF26-F34B-9650DE1CBD98}"/>
              </a:ext>
            </a:extLst>
          </p:cNvPr>
          <p:cNvSpPr>
            <a:spLocks noGrp="1"/>
          </p:cNvSpPr>
          <p:nvPr>
            <p:ph type="body" sz="quarter" idx="58" hasCustomPrompt="1"/>
          </p:nvPr>
        </p:nvSpPr>
        <p:spPr>
          <a:xfrm>
            <a:off x="11400815" y="6538291"/>
            <a:ext cx="2524733" cy="432000"/>
          </a:xfrm>
        </p:spPr>
        <p:txBody>
          <a:bodyPr anchor="b">
            <a:noAutofit/>
          </a:bodyPr>
          <a:lstStyle>
            <a:lvl1pPr algn="ctr">
              <a:lnSpc>
                <a:spcPct val="100000"/>
              </a:lnSpc>
              <a:spcBef>
                <a:spcPts val="0"/>
              </a:spcBef>
              <a:defRPr sz="2160">
                <a:solidFill>
                  <a:schemeClr val="tx2"/>
                </a:solidFill>
              </a:defRPr>
            </a:lvl1pPr>
          </a:lstStyle>
          <a:p>
            <a:pPr lvl="0"/>
            <a:r>
              <a:rPr lang="en-GB" dirty="0"/>
              <a:t>Name</a:t>
            </a:r>
          </a:p>
        </p:txBody>
      </p:sp>
      <p:sp>
        <p:nvSpPr>
          <p:cNvPr id="37" name="Picture Placeholder 26">
            <a:extLst>
              <a:ext uri="{FF2B5EF4-FFF2-40B4-BE49-F238E27FC236}">
                <a16:creationId xmlns:a16="http://schemas.microsoft.com/office/drawing/2014/main" id="{62F2EB97-5C71-3464-D354-837FB49F9382}"/>
              </a:ext>
            </a:extLst>
          </p:cNvPr>
          <p:cNvSpPr>
            <a:spLocks noGrp="1"/>
          </p:cNvSpPr>
          <p:nvPr>
            <p:ph type="pic" sz="quarter" idx="59"/>
          </p:nvPr>
        </p:nvSpPr>
        <p:spPr>
          <a:xfrm>
            <a:off x="11826848" y="4727079"/>
            <a:ext cx="1672669" cy="1672669"/>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Tree>
    <p:extLst>
      <p:ext uri="{BB962C8B-B14F-4D97-AF65-F5344CB8AC3E}">
        <p14:creationId xmlns:p14="http://schemas.microsoft.com/office/powerpoint/2010/main" val="41933489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s S08V1">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bg1">
                    <a:lumMod val="85000"/>
                  </a:schemeClr>
                </a:solidFill>
              </a:defRPr>
            </a:lvl1pPr>
          </a:lstStyle>
          <a:p>
            <a:fld id="{9B8CCFF5-5E46-46BD-B5F9-D4D844B4C9EE}" type="slidenum">
              <a:rPr lang="en-GB" smtClean="0"/>
              <a:pPr/>
              <a:t>‹#›</a:t>
            </a:fld>
            <a:endParaRPr lang="en-GB" dirty="0"/>
          </a:p>
        </p:txBody>
      </p:sp>
      <p:sp>
        <p:nvSpPr>
          <p:cNvPr id="7" name="Title 1">
            <a:extLst>
              <a:ext uri="{FF2B5EF4-FFF2-40B4-BE49-F238E27FC236}">
                <a16:creationId xmlns:a16="http://schemas.microsoft.com/office/drawing/2014/main" id="{C19E034C-1D99-06F7-97F5-2AC8D9ABDEAB}"/>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1"/>
                </a:solidFill>
              </a:defRPr>
            </a:lvl1pPr>
          </a:lstStyle>
          <a:p>
            <a:r>
              <a:rPr lang="en-US" dirty="0"/>
              <a:t>Click to edit Master title style</a:t>
            </a:r>
            <a:endParaRPr lang="en-ID" dirty="0"/>
          </a:p>
        </p:txBody>
      </p:sp>
      <p:sp>
        <p:nvSpPr>
          <p:cNvPr id="4" name="Content Placeholder 3">
            <a:extLst>
              <a:ext uri="{FF2B5EF4-FFF2-40B4-BE49-F238E27FC236}">
                <a16:creationId xmlns:a16="http://schemas.microsoft.com/office/drawing/2014/main" id="{773D0DAB-C69A-9322-1E2B-2C856D926B2C}"/>
              </a:ext>
            </a:extLst>
          </p:cNvPr>
          <p:cNvSpPr>
            <a:spLocks noGrp="1"/>
          </p:cNvSpPr>
          <p:nvPr>
            <p:ph sz="quarter" idx="42"/>
          </p:nvPr>
        </p:nvSpPr>
        <p:spPr>
          <a:xfrm>
            <a:off x="704850" y="2007870"/>
            <a:ext cx="13220700" cy="5082540"/>
          </a:xfrm>
        </p:spPr>
        <p:txBody>
          <a:bodyPr vert="horz" lIns="91440" tIns="45720" rIns="91440" bIns="45720" rtlCol="0">
            <a:noAutofit/>
          </a:bodyPr>
          <a:lstStyle>
            <a:lvl1pPr marL="342900" indent="-342900">
              <a:buClr>
                <a:schemeClr val="accent5"/>
              </a:buClr>
              <a:buFont typeface="Arial" panose="020B0604020202020204" pitchFamily="34" charset="0"/>
              <a:buChar char="●"/>
              <a:defRPr lang="en-US" sz="2160" b="0" smtClean="0">
                <a:solidFill>
                  <a:schemeClr val="tx1"/>
                </a:solidFill>
              </a:defRPr>
            </a:lvl1pPr>
            <a:lvl2pPr marL="754367" indent="-205740">
              <a:buClr>
                <a:schemeClr val="accent5"/>
              </a:buClr>
              <a:buFont typeface="Arial" panose="020B0604020202020204" pitchFamily="34" charset="0"/>
              <a:buChar char="●"/>
              <a:defRPr lang="en-US" sz="1440" smtClean="0">
                <a:solidFill>
                  <a:schemeClr val="tx1"/>
                </a:solidFill>
              </a:defRPr>
            </a:lvl2pPr>
            <a:lvl3pPr marL="1302992" indent="-205740">
              <a:buClr>
                <a:schemeClr val="accent5"/>
              </a:buClr>
              <a:buFont typeface="Arial" panose="020B0604020202020204" pitchFamily="34" charset="0"/>
              <a:buChar char="●"/>
              <a:defRPr lang="en-US" sz="1320" smtClean="0">
                <a:solidFill>
                  <a:schemeClr val="tx1"/>
                </a:solidFill>
              </a:defRPr>
            </a:lvl3pPr>
            <a:lvl4pPr marL="1851619" indent="-205740">
              <a:buClr>
                <a:schemeClr val="accent5"/>
              </a:buClr>
              <a:buFont typeface="Arial" panose="020B0604020202020204" pitchFamily="34" charset="0"/>
              <a:buChar char="●"/>
              <a:defRPr lang="en-US" sz="1260" smtClean="0">
                <a:solidFill>
                  <a:schemeClr val="tx1"/>
                </a:solidFill>
              </a:defRPr>
            </a:lvl4pPr>
            <a:lvl5pPr marL="2400246" indent="-205740">
              <a:buClr>
                <a:schemeClr val="accent5"/>
              </a:buClr>
              <a:buFont typeface="Arial" panose="020B0604020202020204" pitchFamily="34" charset="0"/>
              <a:buChar char="●"/>
              <a:defRPr lang="en-US" sz="1260">
                <a:solidFill>
                  <a:schemeClr val="tx1"/>
                </a:solidFill>
              </a:defRPr>
            </a:lvl5pPr>
          </a:lstStyle>
          <a:p>
            <a:pPr lvl="0">
              <a:lnSpc>
                <a:spcPct val="100000"/>
              </a:lnSpc>
              <a:spcBef>
                <a:spcPts val="0"/>
              </a:spcBef>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06470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estion S09V1">
    <p:bg>
      <p:bgPr>
        <a:solidFill>
          <a:schemeClr val="bg2">
            <a:alpha val="3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F118CC7-AD0D-E2A7-B4FE-6298056F4179}"/>
              </a:ext>
            </a:extLst>
          </p:cNvPr>
          <p:cNvSpPr/>
          <p:nvPr userDrawn="1"/>
        </p:nvSpPr>
        <p:spPr>
          <a:xfrm>
            <a:off x="1" y="701040"/>
            <a:ext cx="8401050" cy="217776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9" name="Title 1">
            <a:extLst>
              <a:ext uri="{FF2B5EF4-FFF2-40B4-BE49-F238E27FC236}">
                <a16:creationId xmlns:a16="http://schemas.microsoft.com/office/drawing/2014/main" id="{B69D37BC-681A-8776-19B2-5DB2C776E820}"/>
              </a:ext>
            </a:extLst>
          </p:cNvPr>
          <p:cNvSpPr>
            <a:spLocks noGrp="1"/>
          </p:cNvSpPr>
          <p:nvPr>
            <p:ph type="title"/>
          </p:nvPr>
        </p:nvSpPr>
        <p:spPr>
          <a:xfrm>
            <a:off x="704851" y="853447"/>
            <a:ext cx="6610349" cy="1872948"/>
          </a:xfrm>
          <a:prstGeom prst="rect">
            <a:avLst/>
          </a:prstGeom>
        </p:spPr>
        <p:txBody>
          <a:bodyPr anchor="ctr">
            <a:noAutofit/>
          </a:bodyPr>
          <a:lstStyle>
            <a:lvl1pPr algn="l">
              <a:defRPr>
                <a:solidFill>
                  <a:schemeClr val="tx1"/>
                </a:solidFill>
              </a:defRPr>
            </a:lvl1pPr>
          </a:lstStyle>
          <a:p>
            <a:r>
              <a:rPr lang="en-US" dirty="0"/>
              <a:t>Click to edit Master title style</a:t>
            </a:r>
            <a:endParaRPr lang="en-ID" dirty="0"/>
          </a:p>
        </p:txBody>
      </p:sp>
      <p:sp>
        <p:nvSpPr>
          <p:cNvPr id="6" name="Slide Number Placeholder 8">
            <a:extLst>
              <a:ext uri="{FF2B5EF4-FFF2-40B4-BE49-F238E27FC236}">
                <a16:creationId xmlns:a16="http://schemas.microsoft.com/office/drawing/2014/main" id="{65165153-0E0A-A728-AACE-3BB6F8733E21}"/>
              </a:ext>
            </a:extLst>
          </p:cNvPr>
          <p:cNvSpPr>
            <a:spLocks noGrp="1" noRot="1" noMove="1" noResize="1" noEditPoints="1" noAdjustHandles="1" noChangeArrowheads="1" noChangeShapeType="1"/>
          </p:cNvSpPr>
          <p:nvPr>
            <p:ph type="sldNum" sz="quarter" idx="41"/>
          </p:nvPr>
        </p:nvSpPr>
        <p:spPr>
          <a:xfrm>
            <a:off x="13698856" y="7309485"/>
            <a:ext cx="453377" cy="438150"/>
          </a:xfrm>
        </p:spPr>
        <p:txBody>
          <a:bodyPr/>
          <a:lstStyle>
            <a:lvl1pPr algn="ctr">
              <a:defRPr/>
            </a:lvl1pPr>
          </a:lstStyle>
          <a:p>
            <a:fld id="{9B8CCFF5-5E46-46BD-B5F9-D4D844B4C9EE}" type="slidenum">
              <a:rPr lang="en-GB" smtClean="0"/>
              <a:pPr/>
              <a:t>‹#›</a:t>
            </a:fld>
            <a:endParaRPr lang="en-GB" dirty="0"/>
          </a:p>
        </p:txBody>
      </p:sp>
      <p:sp>
        <p:nvSpPr>
          <p:cNvPr id="3" name="Text Placeholder 2">
            <a:extLst>
              <a:ext uri="{FF2B5EF4-FFF2-40B4-BE49-F238E27FC236}">
                <a16:creationId xmlns:a16="http://schemas.microsoft.com/office/drawing/2014/main" id="{E7ADAB64-83D7-5C4F-4E44-41B9A5727B9D}"/>
              </a:ext>
            </a:extLst>
          </p:cNvPr>
          <p:cNvSpPr>
            <a:spLocks noGrp="1"/>
          </p:cNvSpPr>
          <p:nvPr>
            <p:ph type="body" sz="quarter" idx="15"/>
          </p:nvPr>
        </p:nvSpPr>
        <p:spPr>
          <a:xfrm>
            <a:off x="704853" y="3928649"/>
            <a:ext cx="11492862" cy="3043649"/>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4" name="Text Placeholder 7">
            <a:extLst>
              <a:ext uri="{FF2B5EF4-FFF2-40B4-BE49-F238E27FC236}">
                <a16:creationId xmlns:a16="http://schemas.microsoft.com/office/drawing/2014/main" id="{DDF0A624-AFED-9B67-FCD3-394741606980}"/>
              </a:ext>
            </a:extLst>
          </p:cNvPr>
          <p:cNvSpPr>
            <a:spLocks noGrp="1"/>
          </p:cNvSpPr>
          <p:nvPr>
            <p:ph type="body" sz="quarter" idx="16"/>
          </p:nvPr>
        </p:nvSpPr>
        <p:spPr>
          <a:xfrm>
            <a:off x="704853" y="3456355"/>
            <a:ext cx="11492862" cy="432000"/>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Tree>
    <p:extLst>
      <p:ext uri="{BB962C8B-B14F-4D97-AF65-F5344CB8AC3E}">
        <p14:creationId xmlns:p14="http://schemas.microsoft.com/office/powerpoint/2010/main" val="33893909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Text Box T20V1">
    <p:bg>
      <p:bgPr>
        <a:solidFill>
          <a:schemeClr val="bg2">
            <a:alpha val="30000"/>
          </a:schemeClr>
        </a:solidFill>
        <a:effectLst/>
      </p:bgPr>
    </p:bg>
    <p:spTree>
      <p:nvGrpSpPr>
        <p:cNvPr id="1" name=""/>
        <p:cNvGrpSpPr/>
        <p:nvPr/>
      </p:nvGrpSpPr>
      <p:grpSpPr>
        <a:xfrm>
          <a:off x="0" y="0"/>
          <a:ext cx="0" cy="0"/>
          <a:chOff x="0" y="0"/>
          <a:chExt cx="0" cy="0"/>
        </a:xfrm>
      </p:grpSpPr>
      <p:sp>
        <p:nvSpPr>
          <p:cNvPr id="3" name="Picture Placeholder 26">
            <a:extLst>
              <a:ext uri="{FF2B5EF4-FFF2-40B4-BE49-F238E27FC236}">
                <a16:creationId xmlns:a16="http://schemas.microsoft.com/office/drawing/2014/main" id="{543F9D1C-E1AD-8672-EB76-F821F113BA95}"/>
              </a:ext>
            </a:extLst>
          </p:cNvPr>
          <p:cNvSpPr>
            <a:spLocks noGrp="1"/>
          </p:cNvSpPr>
          <p:nvPr>
            <p:ph type="pic" sz="quarter" idx="13"/>
          </p:nvPr>
        </p:nvSpPr>
        <p:spPr>
          <a:xfrm>
            <a:off x="704852" y="1"/>
            <a:ext cx="5524498" cy="6972296"/>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lvl1pPr>
          </a:lstStyle>
          <a:p>
            <a:fld id="{9B8CCFF5-5E46-46BD-B5F9-D4D844B4C9EE}" type="slidenum">
              <a:rPr lang="en-GB" smtClean="0"/>
              <a:pPr/>
              <a:t>‹#›</a:t>
            </a:fld>
            <a:endParaRPr lang="en-GB" dirty="0"/>
          </a:p>
        </p:txBody>
      </p:sp>
      <p:sp>
        <p:nvSpPr>
          <p:cNvPr id="7" name="Title 1">
            <a:extLst>
              <a:ext uri="{FF2B5EF4-FFF2-40B4-BE49-F238E27FC236}">
                <a16:creationId xmlns:a16="http://schemas.microsoft.com/office/drawing/2014/main" id="{C19E034C-1D99-06F7-97F5-2AC8D9ABDEAB}"/>
              </a:ext>
            </a:extLst>
          </p:cNvPr>
          <p:cNvSpPr>
            <a:spLocks noGrp="1"/>
          </p:cNvSpPr>
          <p:nvPr>
            <p:ph type="title"/>
          </p:nvPr>
        </p:nvSpPr>
        <p:spPr>
          <a:xfrm>
            <a:off x="7315199" y="701041"/>
            <a:ext cx="6610348" cy="2177768"/>
          </a:xfrm>
          <a:prstGeom prst="rect">
            <a:avLst/>
          </a:prstGeom>
        </p:spPr>
        <p:txBody>
          <a:bodyPr anchor="b">
            <a:noAutofit/>
          </a:bodyPr>
          <a:lstStyle>
            <a:lvl1pPr>
              <a:defRPr>
                <a:solidFill>
                  <a:schemeClr val="tx2"/>
                </a:solidFill>
              </a:defRPr>
            </a:lvl1pPr>
          </a:lstStyle>
          <a:p>
            <a:r>
              <a:rPr lang="en-US" dirty="0"/>
              <a:t>Click to edit Master title style</a:t>
            </a:r>
            <a:endParaRPr lang="en-ID" dirty="0"/>
          </a:p>
        </p:txBody>
      </p:sp>
      <p:sp>
        <p:nvSpPr>
          <p:cNvPr id="10" name="Text Placeholder 2">
            <a:extLst>
              <a:ext uri="{FF2B5EF4-FFF2-40B4-BE49-F238E27FC236}">
                <a16:creationId xmlns:a16="http://schemas.microsoft.com/office/drawing/2014/main" id="{587112E7-D99B-8306-2F89-298B66A1FBAB}"/>
              </a:ext>
            </a:extLst>
          </p:cNvPr>
          <p:cNvSpPr>
            <a:spLocks noGrp="1"/>
          </p:cNvSpPr>
          <p:nvPr>
            <p:ph type="body" sz="quarter" idx="15"/>
          </p:nvPr>
        </p:nvSpPr>
        <p:spPr>
          <a:xfrm>
            <a:off x="7315199" y="3928649"/>
            <a:ext cx="6610346" cy="3043649"/>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2" name="Text Placeholder 7">
            <a:extLst>
              <a:ext uri="{FF2B5EF4-FFF2-40B4-BE49-F238E27FC236}">
                <a16:creationId xmlns:a16="http://schemas.microsoft.com/office/drawing/2014/main" id="{73DE5B6F-6582-3BB5-FD64-58F4F2D8A9CB}"/>
              </a:ext>
            </a:extLst>
          </p:cNvPr>
          <p:cNvSpPr>
            <a:spLocks noGrp="1"/>
          </p:cNvSpPr>
          <p:nvPr>
            <p:ph type="body" sz="quarter" idx="16"/>
          </p:nvPr>
        </p:nvSpPr>
        <p:spPr>
          <a:xfrm>
            <a:off x="7315199" y="3456355"/>
            <a:ext cx="6610346" cy="432000"/>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Tree>
    <p:extLst>
      <p:ext uri="{BB962C8B-B14F-4D97-AF65-F5344CB8AC3E}">
        <p14:creationId xmlns:p14="http://schemas.microsoft.com/office/powerpoint/2010/main" val="4684233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Text Box T20V2">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tx1"/>
                </a:solidFill>
              </a:defRPr>
            </a:lvl1pPr>
          </a:lstStyle>
          <a:p>
            <a:fld id="{9B8CCFF5-5E46-46BD-B5F9-D4D844B4C9EE}" type="slidenum">
              <a:rPr lang="en-GB" smtClean="0"/>
              <a:pPr/>
              <a:t>‹#›</a:t>
            </a:fld>
            <a:endParaRPr lang="en-GB" dirty="0"/>
          </a:p>
        </p:txBody>
      </p:sp>
      <p:sp>
        <p:nvSpPr>
          <p:cNvPr id="7" name="Title 1">
            <a:extLst>
              <a:ext uri="{FF2B5EF4-FFF2-40B4-BE49-F238E27FC236}">
                <a16:creationId xmlns:a16="http://schemas.microsoft.com/office/drawing/2014/main" id="{C19E034C-1D99-06F7-97F5-2AC8D9ABDEAB}"/>
              </a:ext>
            </a:extLst>
          </p:cNvPr>
          <p:cNvSpPr>
            <a:spLocks noGrp="1"/>
          </p:cNvSpPr>
          <p:nvPr>
            <p:ph type="title"/>
          </p:nvPr>
        </p:nvSpPr>
        <p:spPr>
          <a:xfrm>
            <a:off x="704851" y="701041"/>
            <a:ext cx="6610349" cy="2177768"/>
          </a:xfrm>
          <a:prstGeom prst="rect">
            <a:avLst/>
          </a:prstGeom>
        </p:spPr>
        <p:txBody>
          <a:bodyPr vert="horz" lIns="91440" tIns="45720" rIns="91440" bIns="45720" rtlCol="0" anchor="b">
            <a:noAutofit/>
          </a:bodyPr>
          <a:lstStyle>
            <a:lvl1pPr>
              <a:defRPr lang="en-ID" dirty="0">
                <a:solidFill>
                  <a:schemeClr val="tx1"/>
                </a:solidFill>
              </a:defRPr>
            </a:lvl1pPr>
          </a:lstStyle>
          <a:p>
            <a:pPr lvl="0"/>
            <a:r>
              <a:rPr lang="en-US" dirty="0"/>
              <a:t>Click to edit Master title style</a:t>
            </a:r>
            <a:endParaRPr lang="en-ID" dirty="0"/>
          </a:p>
        </p:txBody>
      </p:sp>
      <p:sp>
        <p:nvSpPr>
          <p:cNvPr id="10" name="Text Placeholder 2">
            <a:extLst>
              <a:ext uri="{FF2B5EF4-FFF2-40B4-BE49-F238E27FC236}">
                <a16:creationId xmlns:a16="http://schemas.microsoft.com/office/drawing/2014/main" id="{587112E7-D99B-8306-2F89-298B66A1FBAB}"/>
              </a:ext>
            </a:extLst>
          </p:cNvPr>
          <p:cNvSpPr>
            <a:spLocks noGrp="1"/>
          </p:cNvSpPr>
          <p:nvPr>
            <p:ph type="body" sz="quarter" idx="15"/>
          </p:nvPr>
        </p:nvSpPr>
        <p:spPr>
          <a:xfrm>
            <a:off x="704850" y="3928649"/>
            <a:ext cx="6610348" cy="3043649"/>
          </a:xfrm>
        </p:spPr>
        <p:txBody>
          <a:bodyPr>
            <a:noAutofit/>
          </a:bodyPr>
          <a:lstStyle>
            <a:lvl1pP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2" name="Text Placeholder 7">
            <a:extLst>
              <a:ext uri="{FF2B5EF4-FFF2-40B4-BE49-F238E27FC236}">
                <a16:creationId xmlns:a16="http://schemas.microsoft.com/office/drawing/2014/main" id="{73DE5B6F-6582-3BB5-FD64-58F4F2D8A9CB}"/>
              </a:ext>
            </a:extLst>
          </p:cNvPr>
          <p:cNvSpPr>
            <a:spLocks noGrp="1"/>
          </p:cNvSpPr>
          <p:nvPr>
            <p:ph type="body" sz="quarter" idx="16"/>
          </p:nvPr>
        </p:nvSpPr>
        <p:spPr>
          <a:xfrm>
            <a:off x="704850" y="3456355"/>
            <a:ext cx="6610348" cy="432000"/>
          </a:xfrm>
        </p:spPr>
        <p:txBody>
          <a:bodyPr anchor="b">
            <a:noAutofit/>
          </a:bodyPr>
          <a:lstStyle>
            <a:lvl1pPr>
              <a:lnSpc>
                <a:spcPct val="100000"/>
              </a:lnSpc>
              <a:spcBef>
                <a:spcPts val="0"/>
              </a:spcBef>
              <a:defRPr sz="2160">
                <a:solidFill>
                  <a:schemeClr val="tx1"/>
                </a:solidFill>
              </a:defRPr>
            </a:lvl1pPr>
          </a:lstStyle>
          <a:p>
            <a:pPr lvl="0"/>
            <a:r>
              <a:rPr lang="en-GB" dirty="0"/>
              <a:t>Click to edit Master text styles</a:t>
            </a:r>
          </a:p>
        </p:txBody>
      </p:sp>
      <p:sp>
        <p:nvSpPr>
          <p:cNvPr id="2" name="Picture Placeholder 26">
            <a:extLst>
              <a:ext uri="{FF2B5EF4-FFF2-40B4-BE49-F238E27FC236}">
                <a16:creationId xmlns:a16="http://schemas.microsoft.com/office/drawing/2014/main" id="{543F9D1C-E1AD-8672-EB76-F821F113BA95}"/>
              </a:ext>
            </a:extLst>
          </p:cNvPr>
          <p:cNvSpPr>
            <a:spLocks noGrp="1"/>
          </p:cNvSpPr>
          <p:nvPr>
            <p:ph type="pic" sz="quarter" idx="13"/>
          </p:nvPr>
        </p:nvSpPr>
        <p:spPr>
          <a:xfrm>
            <a:off x="8401052" y="1"/>
            <a:ext cx="5524498" cy="6972296"/>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Tree>
    <p:extLst>
      <p:ext uri="{BB962C8B-B14F-4D97-AF65-F5344CB8AC3E}">
        <p14:creationId xmlns:p14="http://schemas.microsoft.com/office/powerpoint/2010/main" val="34504674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Text Boxes T21V1">
    <p:bg>
      <p:bgPr>
        <a:solidFill>
          <a:schemeClr val="bg2">
            <a:alpha val="3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tx1"/>
                </a:solidFill>
              </a:defRPr>
            </a:lvl1pPr>
          </a:lstStyle>
          <a:p>
            <a:fld id="{9B8CCFF5-5E46-46BD-B5F9-D4D844B4C9EE}" type="slidenum">
              <a:rPr lang="en-GB" smtClean="0"/>
              <a:pPr/>
              <a:t>‹#›</a:t>
            </a:fld>
            <a:endParaRPr lang="en-GB" dirty="0"/>
          </a:p>
        </p:txBody>
      </p:sp>
      <p:sp>
        <p:nvSpPr>
          <p:cNvPr id="2" name="Title 1">
            <a:extLst>
              <a:ext uri="{FF2B5EF4-FFF2-40B4-BE49-F238E27FC236}">
                <a16:creationId xmlns:a16="http://schemas.microsoft.com/office/drawing/2014/main" id="{4F7B7E32-5AB6-1DCD-4485-34DB48A11438}"/>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2"/>
                </a:solidFill>
              </a:defRPr>
            </a:lvl1pPr>
          </a:lstStyle>
          <a:p>
            <a:r>
              <a:rPr lang="en-US" dirty="0"/>
              <a:t>Click to edit Master title style</a:t>
            </a:r>
            <a:endParaRPr lang="en-ID" dirty="0"/>
          </a:p>
        </p:txBody>
      </p:sp>
      <p:sp>
        <p:nvSpPr>
          <p:cNvPr id="4" name="Text Placeholder 2">
            <a:extLst>
              <a:ext uri="{FF2B5EF4-FFF2-40B4-BE49-F238E27FC236}">
                <a16:creationId xmlns:a16="http://schemas.microsoft.com/office/drawing/2014/main" id="{613682AA-42F7-2983-8EAD-2F0777378C25}"/>
              </a:ext>
            </a:extLst>
          </p:cNvPr>
          <p:cNvSpPr>
            <a:spLocks noGrp="1"/>
          </p:cNvSpPr>
          <p:nvPr>
            <p:ph type="body" sz="quarter" idx="15"/>
          </p:nvPr>
        </p:nvSpPr>
        <p:spPr>
          <a:xfrm>
            <a:off x="9734550" y="2866615"/>
            <a:ext cx="4191000" cy="4210926"/>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8" name="Text Placeholder 7">
            <a:extLst>
              <a:ext uri="{FF2B5EF4-FFF2-40B4-BE49-F238E27FC236}">
                <a16:creationId xmlns:a16="http://schemas.microsoft.com/office/drawing/2014/main" id="{EF262105-7E59-422C-EF94-28CEA7AAE23E}"/>
              </a:ext>
            </a:extLst>
          </p:cNvPr>
          <p:cNvSpPr>
            <a:spLocks noGrp="1"/>
          </p:cNvSpPr>
          <p:nvPr>
            <p:ph type="body" sz="quarter" idx="16"/>
          </p:nvPr>
        </p:nvSpPr>
        <p:spPr>
          <a:xfrm>
            <a:off x="9734550" y="2014780"/>
            <a:ext cx="4191000" cy="811542"/>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9" name="Picture Placeholder 26">
            <a:extLst>
              <a:ext uri="{FF2B5EF4-FFF2-40B4-BE49-F238E27FC236}">
                <a16:creationId xmlns:a16="http://schemas.microsoft.com/office/drawing/2014/main" id="{E75BB433-74C9-80B2-7B18-F61B4CDC00FF}"/>
              </a:ext>
            </a:extLst>
          </p:cNvPr>
          <p:cNvSpPr>
            <a:spLocks noGrp="1"/>
          </p:cNvSpPr>
          <p:nvPr>
            <p:ph type="pic" sz="quarter" idx="13"/>
          </p:nvPr>
        </p:nvSpPr>
        <p:spPr>
          <a:xfrm>
            <a:off x="1" y="4342451"/>
            <a:ext cx="8526779" cy="2735094"/>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
        <p:nvSpPr>
          <p:cNvPr id="11" name="Text Placeholder 2">
            <a:extLst>
              <a:ext uri="{FF2B5EF4-FFF2-40B4-BE49-F238E27FC236}">
                <a16:creationId xmlns:a16="http://schemas.microsoft.com/office/drawing/2014/main" id="{DBC0F091-80A4-963B-826B-F8094B7EBFE4}"/>
              </a:ext>
            </a:extLst>
          </p:cNvPr>
          <p:cNvSpPr>
            <a:spLocks noGrp="1"/>
          </p:cNvSpPr>
          <p:nvPr>
            <p:ph type="body" sz="quarter" idx="42"/>
          </p:nvPr>
        </p:nvSpPr>
        <p:spPr>
          <a:xfrm>
            <a:off x="723902" y="2866615"/>
            <a:ext cx="7821929" cy="1243897"/>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3" name="Text Placeholder 7">
            <a:extLst>
              <a:ext uri="{FF2B5EF4-FFF2-40B4-BE49-F238E27FC236}">
                <a16:creationId xmlns:a16="http://schemas.microsoft.com/office/drawing/2014/main" id="{D6261884-CC88-5CA0-6802-655360C1F0AA}"/>
              </a:ext>
            </a:extLst>
          </p:cNvPr>
          <p:cNvSpPr>
            <a:spLocks noGrp="1"/>
          </p:cNvSpPr>
          <p:nvPr>
            <p:ph type="body" sz="quarter" idx="43"/>
          </p:nvPr>
        </p:nvSpPr>
        <p:spPr>
          <a:xfrm>
            <a:off x="723902" y="2014780"/>
            <a:ext cx="7821929" cy="811542"/>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Tree>
    <p:extLst>
      <p:ext uri="{BB962C8B-B14F-4D97-AF65-F5344CB8AC3E}">
        <p14:creationId xmlns:p14="http://schemas.microsoft.com/office/powerpoint/2010/main" val="14399519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Text Boxes T21V2">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tx1"/>
                </a:solidFill>
              </a:defRPr>
            </a:lvl1pPr>
          </a:lstStyle>
          <a:p>
            <a:fld id="{9B8CCFF5-5E46-46BD-B5F9-D4D844B4C9EE}" type="slidenum">
              <a:rPr lang="en-GB" smtClean="0"/>
              <a:pPr/>
              <a:t>‹#›</a:t>
            </a:fld>
            <a:endParaRPr lang="en-GB" dirty="0"/>
          </a:p>
        </p:txBody>
      </p:sp>
      <p:sp>
        <p:nvSpPr>
          <p:cNvPr id="7" name="Title 1">
            <a:extLst>
              <a:ext uri="{FF2B5EF4-FFF2-40B4-BE49-F238E27FC236}">
                <a16:creationId xmlns:a16="http://schemas.microsoft.com/office/drawing/2014/main" id="{C19E034C-1D99-06F7-97F5-2AC8D9ABDEAB}"/>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1"/>
                </a:solidFill>
              </a:defRPr>
            </a:lvl1pPr>
          </a:lstStyle>
          <a:p>
            <a:r>
              <a:rPr lang="en-US" dirty="0"/>
              <a:t>Click to edit Master title style</a:t>
            </a:r>
            <a:endParaRPr lang="en-ID" dirty="0"/>
          </a:p>
        </p:txBody>
      </p:sp>
      <p:sp>
        <p:nvSpPr>
          <p:cNvPr id="10" name="Text Placeholder 2">
            <a:extLst>
              <a:ext uri="{FF2B5EF4-FFF2-40B4-BE49-F238E27FC236}">
                <a16:creationId xmlns:a16="http://schemas.microsoft.com/office/drawing/2014/main" id="{587112E7-D99B-8306-2F89-298B66A1FBAB}"/>
              </a:ext>
            </a:extLst>
          </p:cNvPr>
          <p:cNvSpPr>
            <a:spLocks noGrp="1"/>
          </p:cNvSpPr>
          <p:nvPr>
            <p:ph type="body" sz="quarter" idx="15"/>
          </p:nvPr>
        </p:nvSpPr>
        <p:spPr>
          <a:xfrm>
            <a:off x="704851" y="2866615"/>
            <a:ext cx="4191000" cy="4210926"/>
          </a:xfrm>
        </p:spPr>
        <p:txBody>
          <a:bodyPr>
            <a:noAutofit/>
          </a:bodyPr>
          <a:lstStyle>
            <a:lvl1pP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2" name="Text Placeholder 7">
            <a:extLst>
              <a:ext uri="{FF2B5EF4-FFF2-40B4-BE49-F238E27FC236}">
                <a16:creationId xmlns:a16="http://schemas.microsoft.com/office/drawing/2014/main" id="{73DE5B6F-6582-3BB5-FD64-58F4F2D8A9CB}"/>
              </a:ext>
            </a:extLst>
          </p:cNvPr>
          <p:cNvSpPr>
            <a:spLocks noGrp="1"/>
          </p:cNvSpPr>
          <p:nvPr>
            <p:ph type="body" sz="quarter" idx="16"/>
          </p:nvPr>
        </p:nvSpPr>
        <p:spPr>
          <a:xfrm>
            <a:off x="704851" y="2014780"/>
            <a:ext cx="4191000" cy="811542"/>
          </a:xfrm>
        </p:spPr>
        <p:txBody>
          <a:bodyPr anchor="b">
            <a:noAutofit/>
          </a:bodyPr>
          <a:lstStyle>
            <a:lvl1pPr>
              <a:lnSpc>
                <a:spcPct val="100000"/>
              </a:lnSpc>
              <a:spcBef>
                <a:spcPts val="0"/>
              </a:spcBef>
              <a:defRPr sz="2160">
                <a:solidFill>
                  <a:schemeClr val="tx1"/>
                </a:solidFill>
              </a:defRPr>
            </a:lvl1pPr>
          </a:lstStyle>
          <a:p>
            <a:pPr lvl="0"/>
            <a:r>
              <a:rPr lang="en-GB" dirty="0"/>
              <a:t>Click to edit Master text styles</a:t>
            </a:r>
          </a:p>
        </p:txBody>
      </p:sp>
      <p:sp>
        <p:nvSpPr>
          <p:cNvPr id="2" name="Picture Placeholder 26">
            <a:extLst>
              <a:ext uri="{FF2B5EF4-FFF2-40B4-BE49-F238E27FC236}">
                <a16:creationId xmlns:a16="http://schemas.microsoft.com/office/drawing/2014/main" id="{543F9D1C-E1AD-8672-EB76-F821F113BA95}"/>
              </a:ext>
            </a:extLst>
          </p:cNvPr>
          <p:cNvSpPr>
            <a:spLocks noGrp="1"/>
          </p:cNvSpPr>
          <p:nvPr>
            <p:ph type="pic" sz="quarter" idx="13"/>
          </p:nvPr>
        </p:nvSpPr>
        <p:spPr>
          <a:xfrm>
            <a:off x="6103619" y="4342451"/>
            <a:ext cx="8526779" cy="2735094"/>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
        <p:nvSpPr>
          <p:cNvPr id="13" name="Text Placeholder 2">
            <a:extLst>
              <a:ext uri="{FF2B5EF4-FFF2-40B4-BE49-F238E27FC236}">
                <a16:creationId xmlns:a16="http://schemas.microsoft.com/office/drawing/2014/main" id="{36A296F5-B603-FA73-73FE-A503AD477A81}"/>
              </a:ext>
            </a:extLst>
          </p:cNvPr>
          <p:cNvSpPr>
            <a:spLocks noGrp="1"/>
          </p:cNvSpPr>
          <p:nvPr>
            <p:ph type="body" sz="quarter" idx="42"/>
          </p:nvPr>
        </p:nvSpPr>
        <p:spPr>
          <a:xfrm>
            <a:off x="6103619" y="2866615"/>
            <a:ext cx="7821929" cy="1243897"/>
          </a:xfrm>
        </p:spPr>
        <p:txBody>
          <a:bodyPr>
            <a:noAutofit/>
          </a:bodyPr>
          <a:lstStyle>
            <a:lvl1pP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4" name="Text Placeholder 7">
            <a:extLst>
              <a:ext uri="{FF2B5EF4-FFF2-40B4-BE49-F238E27FC236}">
                <a16:creationId xmlns:a16="http://schemas.microsoft.com/office/drawing/2014/main" id="{72863943-AD97-E692-119C-AB1DE8016EBA}"/>
              </a:ext>
            </a:extLst>
          </p:cNvPr>
          <p:cNvSpPr>
            <a:spLocks noGrp="1"/>
          </p:cNvSpPr>
          <p:nvPr>
            <p:ph type="body" sz="quarter" idx="43"/>
          </p:nvPr>
        </p:nvSpPr>
        <p:spPr>
          <a:xfrm>
            <a:off x="6103619" y="2014780"/>
            <a:ext cx="7821929" cy="811542"/>
          </a:xfrm>
        </p:spPr>
        <p:txBody>
          <a:bodyPr anchor="b">
            <a:noAutofit/>
          </a:bodyPr>
          <a:lstStyle>
            <a:lvl1pPr>
              <a:lnSpc>
                <a:spcPct val="100000"/>
              </a:lnSpc>
              <a:spcBef>
                <a:spcPts val="0"/>
              </a:spcBef>
              <a:defRPr sz="2160">
                <a:solidFill>
                  <a:schemeClr val="tx1"/>
                </a:solidFill>
              </a:defRPr>
            </a:lvl1pPr>
          </a:lstStyle>
          <a:p>
            <a:pPr lvl="0"/>
            <a:r>
              <a:rPr lang="en-GB" dirty="0"/>
              <a:t>Click to edit Master text styles</a:t>
            </a:r>
          </a:p>
        </p:txBody>
      </p:sp>
    </p:spTree>
    <p:extLst>
      <p:ext uri="{BB962C8B-B14F-4D97-AF65-F5344CB8AC3E}">
        <p14:creationId xmlns:p14="http://schemas.microsoft.com/office/powerpoint/2010/main" val="10807188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Text Boxes T21V3">
    <p:bg>
      <p:bgPr>
        <a:solidFill>
          <a:schemeClr val="bg2">
            <a:alpha val="3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lvl1pPr>
          </a:lstStyle>
          <a:p>
            <a:fld id="{9B8CCFF5-5E46-46BD-B5F9-D4D844B4C9EE}" type="slidenum">
              <a:rPr lang="en-GB" smtClean="0"/>
              <a:pPr/>
              <a:t>‹#›</a:t>
            </a:fld>
            <a:endParaRPr lang="en-GB" dirty="0"/>
          </a:p>
        </p:txBody>
      </p:sp>
      <p:sp>
        <p:nvSpPr>
          <p:cNvPr id="7" name="Title 1">
            <a:extLst>
              <a:ext uri="{FF2B5EF4-FFF2-40B4-BE49-F238E27FC236}">
                <a16:creationId xmlns:a16="http://schemas.microsoft.com/office/drawing/2014/main" id="{C19E034C-1D99-06F7-97F5-2AC8D9ABDEAB}"/>
              </a:ext>
            </a:extLst>
          </p:cNvPr>
          <p:cNvSpPr>
            <a:spLocks noGrp="1"/>
          </p:cNvSpPr>
          <p:nvPr>
            <p:ph type="title"/>
          </p:nvPr>
        </p:nvSpPr>
        <p:spPr>
          <a:xfrm>
            <a:off x="704851" y="701041"/>
            <a:ext cx="6610349" cy="1664969"/>
          </a:xfrm>
          <a:prstGeom prst="rect">
            <a:avLst/>
          </a:prstGeom>
        </p:spPr>
        <p:txBody>
          <a:bodyPr anchor="b">
            <a:noAutofit/>
          </a:bodyPr>
          <a:lstStyle>
            <a:lvl1pPr>
              <a:defRPr>
                <a:solidFill>
                  <a:schemeClr val="tx2"/>
                </a:solidFill>
              </a:defRPr>
            </a:lvl1pPr>
          </a:lstStyle>
          <a:p>
            <a:r>
              <a:rPr lang="en-US" dirty="0"/>
              <a:t>Click to edit Master title style</a:t>
            </a:r>
            <a:endParaRPr lang="en-ID" dirty="0"/>
          </a:p>
        </p:txBody>
      </p:sp>
      <p:sp>
        <p:nvSpPr>
          <p:cNvPr id="10" name="Text Placeholder 2">
            <a:extLst>
              <a:ext uri="{FF2B5EF4-FFF2-40B4-BE49-F238E27FC236}">
                <a16:creationId xmlns:a16="http://schemas.microsoft.com/office/drawing/2014/main" id="{587112E7-D99B-8306-2F89-298B66A1FBAB}"/>
              </a:ext>
            </a:extLst>
          </p:cNvPr>
          <p:cNvSpPr>
            <a:spLocks noGrp="1"/>
          </p:cNvSpPr>
          <p:nvPr>
            <p:ph type="body" sz="quarter" idx="15"/>
          </p:nvPr>
        </p:nvSpPr>
        <p:spPr>
          <a:xfrm>
            <a:off x="704851" y="3580035"/>
            <a:ext cx="3165348" cy="3510376"/>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2" name="Text Placeholder 7">
            <a:extLst>
              <a:ext uri="{FF2B5EF4-FFF2-40B4-BE49-F238E27FC236}">
                <a16:creationId xmlns:a16="http://schemas.microsoft.com/office/drawing/2014/main" id="{73DE5B6F-6582-3BB5-FD64-58F4F2D8A9CB}"/>
              </a:ext>
            </a:extLst>
          </p:cNvPr>
          <p:cNvSpPr>
            <a:spLocks noGrp="1"/>
          </p:cNvSpPr>
          <p:nvPr>
            <p:ph type="body" sz="quarter" idx="16"/>
          </p:nvPr>
        </p:nvSpPr>
        <p:spPr>
          <a:xfrm>
            <a:off x="704851" y="2728201"/>
            <a:ext cx="3165348" cy="811542"/>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2" name="Picture Placeholder 26">
            <a:extLst>
              <a:ext uri="{FF2B5EF4-FFF2-40B4-BE49-F238E27FC236}">
                <a16:creationId xmlns:a16="http://schemas.microsoft.com/office/drawing/2014/main" id="{543F9D1C-E1AD-8672-EB76-F821F113BA95}"/>
              </a:ext>
            </a:extLst>
          </p:cNvPr>
          <p:cNvSpPr>
            <a:spLocks noGrp="1"/>
          </p:cNvSpPr>
          <p:nvPr>
            <p:ph type="pic" sz="quarter" idx="13"/>
          </p:nvPr>
        </p:nvSpPr>
        <p:spPr>
          <a:xfrm>
            <a:off x="8526780" y="1139189"/>
            <a:ext cx="6103620" cy="5951222"/>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
        <p:nvSpPr>
          <p:cNvPr id="8" name="Text Placeholder 2">
            <a:extLst>
              <a:ext uri="{FF2B5EF4-FFF2-40B4-BE49-F238E27FC236}">
                <a16:creationId xmlns:a16="http://schemas.microsoft.com/office/drawing/2014/main" id="{371B5842-5065-088B-D59A-76727E85CF81}"/>
              </a:ext>
            </a:extLst>
          </p:cNvPr>
          <p:cNvSpPr>
            <a:spLocks noGrp="1"/>
          </p:cNvSpPr>
          <p:nvPr>
            <p:ph type="body" sz="quarter" idx="42"/>
          </p:nvPr>
        </p:nvSpPr>
        <p:spPr>
          <a:xfrm>
            <a:off x="4149852" y="3580035"/>
            <a:ext cx="3165348" cy="3510376"/>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F7E343EC-ED78-194A-BA39-D29CD79A9296}"/>
              </a:ext>
            </a:extLst>
          </p:cNvPr>
          <p:cNvSpPr>
            <a:spLocks noGrp="1"/>
          </p:cNvSpPr>
          <p:nvPr>
            <p:ph type="body" sz="quarter" idx="43"/>
          </p:nvPr>
        </p:nvSpPr>
        <p:spPr>
          <a:xfrm>
            <a:off x="4149852" y="2728201"/>
            <a:ext cx="3165348" cy="811542"/>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Tree>
    <p:extLst>
      <p:ext uri="{BB962C8B-B14F-4D97-AF65-F5344CB8AC3E}">
        <p14:creationId xmlns:p14="http://schemas.microsoft.com/office/powerpoint/2010/main" val="12400499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Text Boxes T21V4">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bg1">
                    <a:lumMod val="85000"/>
                  </a:schemeClr>
                </a:solidFill>
              </a:defRPr>
            </a:lvl1pPr>
          </a:lstStyle>
          <a:p>
            <a:fld id="{9B8CCFF5-5E46-46BD-B5F9-D4D844B4C9EE}" type="slidenum">
              <a:rPr lang="en-GB" smtClean="0"/>
              <a:pPr/>
              <a:t>‹#›</a:t>
            </a:fld>
            <a:endParaRPr lang="en-GB" dirty="0"/>
          </a:p>
        </p:txBody>
      </p:sp>
      <p:sp>
        <p:nvSpPr>
          <p:cNvPr id="7" name="Title 1">
            <a:extLst>
              <a:ext uri="{FF2B5EF4-FFF2-40B4-BE49-F238E27FC236}">
                <a16:creationId xmlns:a16="http://schemas.microsoft.com/office/drawing/2014/main" id="{C19E034C-1D99-06F7-97F5-2AC8D9ABDEAB}"/>
              </a:ext>
            </a:extLst>
          </p:cNvPr>
          <p:cNvSpPr>
            <a:spLocks noGrp="1"/>
          </p:cNvSpPr>
          <p:nvPr>
            <p:ph type="title"/>
          </p:nvPr>
        </p:nvSpPr>
        <p:spPr>
          <a:xfrm>
            <a:off x="7315200" y="701041"/>
            <a:ext cx="6610349" cy="1664969"/>
          </a:xfrm>
          <a:prstGeom prst="rect">
            <a:avLst/>
          </a:prstGeom>
        </p:spPr>
        <p:txBody>
          <a:bodyPr anchor="b">
            <a:noAutofit/>
          </a:bodyPr>
          <a:lstStyle>
            <a:lvl1pPr>
              <a:defRPr>
                <a:solidFill>
                  <a:schemeClr val="tx1"/>
                </a:solidFill>
              </a:defRPr>
            </a:lvl1pPr>
          </a:lstStyle>
          <a:p>
            <a:r>
              <a:rPr lang="en-US" dirty="0"/>
              <a:t>Click to edit Master title style</a:t>
            </a:r>
            <a:endParaRPr lang="en-ID" dirty="0"/>
          </a:p>
        </p:txBody>
      </p:sp>
      <p:sp>
        <p:nvSpPr>
          <p:cNvPr id="10" name="Text Placeholder 2">
            <a:extLst>
              <a:ext uri="{FF2B5EF4-FFF2-40B4-BE49-F238E27FC236}">
                <a16:creationId xmlns:a16="http://schemas.microsoft.com/office/drawing/2014/main" id="{587112E7-D99B-8306-2F89-298B66A1FBAB}"/>
              </a:ext>
            </a:extLst>
          </p:cNvPr>
          <p:cNvSpPr>
            <a:spLocks noGrp="1"/>
          </p:cNvSpPr>
          <p:nvPr>
            <p:ph type="body" sz="quarter" idx="15"/>
          </p:nvPr>
        </p:nvSpPr>
        <p:spPr>
          <a:xfrm>
            <a:off x="7315200" y="3580035"/>
            <a:ext cx="3165348" cy="3510376"/>
          </a:xfrm>
        </p:spPr>
        <p:txBody>
          <a:bodyPr>
            <a:noAutofit/>
          </a:bodyPr>
          <a:lstStyle>
            <a:lvl1pP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2" name="Text Placeholder 7">
            <a:extLst>
              <a:ext uri="{FF2B5EF4-FFF2-40B4-BE49-F238E27FC236}">
                <a16:creationId xmlns:a16="http://schemas.microsoft.com/office/drawing/2014/main" id="{73DE5B6F-6582-3BB5-FD64-58F4F2D8A9CB}"/>
              </a:ext>
            </a:extLst>
          </p:cNvPr>
          <p:cNvSpPr>
            <a:spLocks noGrp="1"/>
          </p:cNvSpPr>
          <p:nvPr>
            <p:ph type="body" sz="quarter" idx="16"/>
          </p:nvPr>
        </p:nvSpPr>
        <p:spPr>
          <a:xfrm>
            <a:off x="7315200" y="2728201"/>
            <a:ext cx="3165348" cy="811542"/>
          </a:xfrm>
        </p:spPr>
        <p:txBody>
          <a:bodyPr anchor="b">
            <a:noAutofit/>
          </a:bodyPr>
          <a:lstStyle>
            <a:lvl1pPr>
              <a:lnSpc>
                <a:spcPct val="100000"/>
              </a:lnSpc>
              <a:spcBef>
                <a:spcPts val="0"/>
              </a:spcBef>
              <a:defRPr sz="2160">
                <a:solidFill>
                  <a:schemeClr val="tx1"/>
                </a:solidFill>
              </a:defRPr>
            </a:lvl1pPr>
          </a:lstStyle>
          <a:p>
            <a:pPr lvl="0"/>
            <a:r>
              <a:rPr lang="en-GB" dirty="0"/>
              <a:t>Click to edit Master text styles</a:t>
            </a:r>
          </a:p>
        </p:txBody>
      </p:sp>
      <p:sp>
        <p:nvSpPr>
          <p:cNvPr id="2" name="Picture Placeholder 26">
            <a:extLst>
              <a:ext uri="{FF2B5EF4-FFF2-40B4-BE49-F238E27FC236}">
                <a16:creationId xmlns:a16="http://schemas.microsoft.com/office/drawing/2014/main" id="{543F9D1C-E1AD-8672-EB76-F821F113BA95}"/>
              </a:ext>
            </a:extLst>
          </p:cNvPr>
          <p:cNvSpPr>
            <a:spLocks noGrp="1"/>
          </p:cNvSpPr>
          <p:nvPr>
            <p:ph type="pic" sz="quarter" idx="13"/>
          </p:nvPr>
        </p:nvSpPr>
        <p:spPr>
          <a:xfrm>
            <a:off x="0" y="1139189"/>
            <a:ext cx="6103620" cy="5951222"/>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
        <p:nvSpPr>
          <p:cNvPr id="8" name="Text Placeholder 2">
            <a:extLst>
              <a:ext uri="{FF2B5EF4-FFF2-40B4-BE49-F238E27FC236}">
                <a16:creationId xmlns:a16="http://schemas.microsoft.com/office/drawing/2014/main" id="{371B5842-5065-088B-D59A-76727E85CF81}"/>
              </a:ext>
            </a:extLst>
          </p:cNvPr>
          <p:cNvSpPr>
            <a:spLocks noGrp="1"/>
          </p:cNvSpPr>
          <p:nvPr>
            <p:ph type="body" sz="quarter" idx="42"/>
          </p:nvPr>
        </p:nvSpPr>
        <p:spPr>
          <a:xfrm>
            <a:off x="10760201" y="3580035"/>
            <a:ext cx="3165348" cy="3510376"/>
          </a:xfrm>
        </p:spPr>
        <p:txBody>
          <a:bodyPr>
            <a:noAutofit/>
          </a:bodyPr>
          <a:lstStyle>
            <a:lvl1pP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F7E343EC-ED78-194A-BA39-D29CD79A9296}"/>
              </a:ext>
            </a:extLst>
          </p:cNvPr>
          <p:cNvSpPr>
            <a:spLocks noGrp="1"/>
          </p:cNvSpPr>
          <p:nvPr>
            <p:ph type="body" sz="quarter" idx="43"/>
          </p:nvPr>
        </p:nvSpPr>
        <p:spPr>
          <a:xfrm>
            <a:off x="10760201" y="2728201"/>
            <a:ext cx="3165348" cy="811542"/>
          </a:xfrm>
        </p:spPr>
        <p:txBody>
          <a:bodyPr anchor="b">
            <a:noAutofit/>
          </a:bodyPr>
          <a:lstStyle>
            <a:lvl1pPr>
              <a:lnSpc>
                <a:spcPct val="100000"/>
              </a:lnSpc>
              <a:spcBef>
                <a:spcPts val="0"/>
              </a:spcBef>
              <a:defRPr sz="2160">
                <a:solidFill>
                  <a:schemeClr val="tx1"/>
                </a:solidFill>
              </a:defRPr>
            </a:lvl1pPr>
          </a:lstStyle>
          <a:p>
            <a:pPr lvl="0"/>
            <a:r>
              <a:rPr lang="en-GB" dirty="0"/>
              <a:t>Click to edit Master text styles</a:t>
            </a:r>
          </a:p>
        </p:txBody>
      </p:sp>
    </p:spTree>
    <p:extLst>
      <p:ext uri="{BB962C8B-B14F-4D97-AF65-F5344CB8AC3E}">
        <p14:creationId xmlns:p14="http://schemas.microsoft.com/office/powerpoint/2010/main" val="9977633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Text Boxes T22V1">
    <p:bg>
      <p:bgPr>
        <a:solidFill>
          <a:schemeClr val="bg2">
            <a:alpha val="3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lvl1pPr>
          </a:lstStyle>
          <a:p>
            <a:fld id="{9B8CCFF5-5E46-46BD-B5F9-D4D844B4C9EE}" type="slidenum">
              <a:rPr lang="en-GB" smtClean="0"/>
              <a:pPr/>
              <a:t>‹#›</a:t>
            </a:fld>
            <a:endParaRPr lang="en-GB" dirty="0"/>
          </a:p>
        </p:txBody>
      </p:sp>
      <p:sp>
        <p:nvSpPr>
          <p:cNvPr id="10" name="Text Placeholder 2">
            <a:extLst>
              <a:ext uri="{FF2B5EF4-FFF2-40B4-BE49-F238E27FC236}">
                <a16:creationId xmlns:a16="http://schemas.microsoft.com/office/drawing/2014/main" id="{587112E7-D99B-8306-2F89-298B66A1FBAB}"/>
              </a:ext>
            </a:extLst>
          </p:cNvPr>
          <p:cNvSpPr>
            <a:spLocks noGrp="1"/>
          </p:cNvSpPr>
          <p:nvPr>
            <p:ph type="body" sz="quarter" idx="15"/>
          </p:nvPr>
        </p:nvSpPr>
        <p:spPr>
          <a:xfrm>
            <a:off x="704851" y="3401748"/>
            <a:ext cx="3935730" cy="3639128"/>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2" name="Text Placeholder 7">
            <a:extLst>
              <a:ext uri="{FF2B5EF4-FFF2-40B4-BE49-F238E27FC236}">
                <a16:creationId xmlns:a16="http://schemas.microsoft.com/office/drawing/2014/main" id="{73DE5B6F-6582-3BB5-FD64-58F4F2D8A9CB}"/>
              </a:ext>
            </a:extLst>
          </p:cNvPr>
          <p:cNvSpPr>
            <a:spLocks noGrp="1"/>
          </p:cNvSpPr>
          <p:nvPr>
            <p:ph type="body" sz="quarter" idx="16"/>
          </p:nvPr>
        </p:nvSpPr>
        <p:spPr>
          <a:xfrm>
            <a:off x="704851" y="2549913"/>
            <a:ext cx="3935730" cy="811542"/>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3" name="Title 1">
            <a:extLst>
              <a:ext uri="{FF2B5EF4-FFF2-40B4-BE49-F238E27FC236}">
                <a16:creationId xmlns:a16="http://schemas.microsoft.com/office/drawing/2014/main" id="{2C1A1BF8-2516-9190-523E-B9A3A426EA14}"/>
              </a:ext>
            </a:extLst>
          </p:cNvPr>
          <p:cNvSpPr>
            <a:spLocks noGrp="1"/>
          </p:cNvSpPr>
          <p:nvPr>
            <p:ph type="title"/>
          </p:nvPr>
        </p:nvSpPr>
        <p:spPr>
          <a:xfrm>
            <a:off x="704850" y="701040"/>
            <a:ext cx="13220698" cy="1494780"/>
          </a:xfrm>
          <a:prstGeom prst="rect">
            <a:avLst/>
          </a:prstGeom>
        </p:spPr>
        <p:txBody>
          <a:bodyPr anchor="t">
            <a:noAutofit/>
          </a:bodyPr>
          <a:lstStyle>
            <a:lvl1pPr>
              <a:defRPr>
                <a:solidFill>
                  <a:schemeClr val="tx2"/>
                </a:solidFill>
              </a:defRPr>
            </a:lvl1pPr>
          </a:lstStyle>
          <a:p>
            <a:r>
              <a:rPr lang="en-US" dirty="0"/>
              <a:t>Click to edit Master title style</a:t>
            </a:r>
            <a:endParaRPr lang="en-ID" dirty="0"/>
          </a:p>
        </p:txBody>
      </p:sp>
      <p:sp>
        <p:nvSpPr>
          <p:cNvPr id="15" name="Text Placeholder 2">
            <a:extLst>
              <a:ext uri="{FF2B5EF4-FFF2-40B4-BE49-F238E27FC236}">
                <a16:creationId xmlns:a16="http://schemas.microsoft.com/office/drawing/2014/main" id="{78BE6E01-04B1-2837-5659-D84A237B009E}"/>
              </a:ext>
            </a:extLst>
          </p:cNvPr>
          <p:cNvSpPr>
            <a:spLocks noGrp="1"/>
          </p:cNvSpPr>
          <p:nvPr>
            <p:ph type="body" sz="quarter" idx="42"/>
          </p:nvPr>
        </p:nvSpPr>
        <p:spPr>
          <a:xfrm>
            <a:off x="5347335" y="3401748"/>
            <a:ext cx="3935730" cy="3639128"/>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6" name="Text Placeholder 7">
            <a:extLst>
              <a:ext uri="{FF2B5EF4-FFF2-40B4-BE49-F238E27FC236}">
                <a16:creationId xmlns:a16="http://schemas.microsoft.com/office/drawing/2014/main" id="{E02456DD-655E-9311-EA31-3DEE9863EC3C}"/>
              </a:ext>
            </a:extLst>
          </p:cNvPr>
          <p:cNvSpPr>
            <a:spLocks noGrp="1"/>
          </p:cNvSpPr>
          <p:nvPr>
            <p:ph type="body" sz="quarter" idx="43"/>
          </p:nvPr>
        </p:nvSpPr>
        <p:spPr>
          <a:xfrm>
            <a:off x="5347335" y="2549913"/>
            <a:ext cx="3935730" cy="811542"/>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17" name="Text Placeholder 2">
            <a:extLst>
              <a:ext uri="{FF2B5EF4-FFF2-40B4-BE49-F238E27FC236}">
                <a16:creationId xmlns:a16="http://schemas.microsoft.com/office/drawing/2014/main" id="{6CC28C03-36A3-6CD4-D84A-B54B80535E7B}"/>
              </a:ext>
            </a:extLst>
          </p:cNvPr>
          <p:cNvSpPr>
            <a:spLocks noGrp="1"/>
          </p:cNvSpPr>
          <p:nvPr>
            <p:ph type="body" sz="quarter" idx="44"/>
          </p:nvPr>
        </p:nvSpPr>
        <p:spPr>
          <a:xfrm>
            <a:off x="9989819" y="3401748"/>
            <a:ext cx="3935730" cy="3639128"/>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8" name="Text Placeholder 7">
            <a:extLst>
              <a:ext uri="{FF2B5EF4-FFF2-40B4-BE49-F238E27FC236}">
                <a16:creationId xmlns:a16="http://schemas.microsoft.com/office/drawing/2014/main" id="{5B83974A-7069-0E64-AC78-4BB0AA6C31FA}"/>
              </a:ext>
            </a:extLst>
          </p:cNvPr>
          <p:cNvSpPr>
            <a:spLocks noGrp="1"/>
          </p:cNvSpPr>
          <p:nvPr>
            <p:ph type="body" sz="quarter" idx="45"/>
          </p:nvPr>
        </p:nvSpPr>
        <p:spPr>
          <a:xfrm>
            <a:off x="9989819" y="2549913"/>
            <a:ext cx="3935730" cy="811542"/>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Tree>
    <p:extLst>
      <p:ext uri="{BB962C8B-B14F-4D97-AF65-F5344CB8AC3E}">
        <p14:creationId xmlns:p14="http://schemas.microsoft.com/office/powerpoint/2010/main" val="42523942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Text Boxes T22V2">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bg1">
                    <a:lumMod val="85000"/>
                  </a:schemeClr>
                </a:solidFill>
              </a:defRPr>
            </a:lvl1pPr>
          </a:lstStyle>
          <a:p>
            <a:fld id="{9B8CCFF5-5E46-46BD-B5F9-D4D844B4C9EE}" type="slidenum">
              <a:rPr lang="en-GB" smtClean="0"/>
              <a:pPr/>
              <a:t>‹#›</a:t>
            </a:fld>
            <a:endParaRPr lang="en-GB" dirty="0"/>
          </a:p>
        </p:txBody>
      </p:sp>
      <p:sp>
        <p:nvSpPr>
          <p:cNvPr id="18" name="Text Placeholder 2">
            <a:extLst>
              <a:ext uri="{FF2B5EF4-FFF2-40B4-BE49-F238E27FC236}">
                <a16:creationId xmlns:a16="http://schemas.microsoft.com/office/drawing/2014/main" id="{A1A28796-A0E1-D417-F6BA-221D9E81D397}"/>
              </a:ext>
            </a:extLst>
          </p:cNvPr>
          <p:cNvSpPr>
            <a:spLocks noGrp="1"/>
          </p:cNvSpPr>
          <p:nvPr>
            <p:ph type="body" sz="quarter" idx="15"/>
          </p:nvPr>
        </p:nvSpPr>
        <p:spPr>
          <a:xfrm>
            <a:off x="704851" y="3401748"/>
            <a:ext cx="3935730" cy="3639128"/>
          </a:xfrm>
        </p:spPr>
        <p:txBody>
          <a:bodyPr>
            <a:noAutofit/>
          </a:bodyPr>
          <a:lstStyle>
            <a:lvl1pP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9" name="Text Placeholder 7">
            <a:extLst>
              <a:ext uri="{FF2B5EF4-FFF2-40B4-BE49-F238E27FC236}">
                <a16:creationId xmlns:a16="http://schemas.microsoft.com/office/drawing/2014/main" id="{377E2356-42A4-92CD-71AF-8E6E5F9210CF}"/>
              </a:ext>
            </a:extLst>
          </p:cNvPr>
          <p:cNvSpPr>
            <a:spLocks noGrp="1"/>
          </p:cNvSpPr>
          <p:nvPr>
            <p:ph type="body" sz="quarter" idx="16"/>
          </p:nvPr>
        </p:nvSpPr>
        <p:spPr>
          <a:xfrm>
            <a:off x="704851" y="2549913"/>
            <a:ext cx="3935730" cy="811542"/>
          </a:xfrm>
        </p:spPr>
        <p:txBody>
          <a:bodyPr anchor="b">
            <a:noAutofit/>
          </a:bodyPr>
          <a:lstStyle>
            <a:lvl1pPr>
              <a:lnSpc>
                <a:spcPct val="100000"/>
              </a:lnSpc>
              <a:spcBef>
                <a:spcPts val="0"/>
              </a:spcBef>
              <a:defRPr sz="2160">
                <a:solidFill>
                  <a:schemeClr val="tx1"/>
                </a:solidFill>
              </a:defRPr>
            </a:lvl1pPr>
          </a:lstStyle>
          <a:p>
            <a:pPr lvl="0"/>
            <a:r>
              <a:rPr lang="en-GB" dirty="0"/>
              <a:t>Click to edit Master text styles</a:t>
            </a:r>
          </a:p>
        </p:txBody>
      </p:sp>
      <p:sp>
        <p:nvSpPr>
          <p:cNvPr id="20" name="Title 1">
            <a:extLst>
              <a:ext uri="{FF2B5EF4-FFF2-40B4-BE49-F238E27FC236}">
                <a16:creationId xmlns:a16="http://schemas.microsoft.com/office/drawing/2014/main" id="{DAC5711C-CB2E-D5C5-5FEF-637F5BCB9ABC}"/>
              </a:ext>
            </a:extLst>
          </p:cNvPr>
          <p:cNvSpPr>
            <a:spLocks noGrp="1"/>
          </p:cNvSpPr>
          <p:nvPr>
            <p:ph type="title"/>
          </p:nvPr>
        </p:nvSpPr>
        <p:spPr>
          <a:xfrm>
            <a:off x="704850" y="701040"/>
            <a:ext cx="13220698" cy="1494780"/>
          </a:xfrm>
          <a:prstGeom prst="rect">
            <a:avLst/>
          </a:prstGeom>
        </p:spPr>
        <p:txBody>
          <a:bodyPr anchor="t">
            <a:noAutofit/>
          </a:bodyPr>
          <a:lstStyle>
            <a:lvl1pPr>
              <a:defRPr>
                <a:solidFill>
                  <a:schemeClr val="tx1"/>
                </a:solidFill>
              </a:defRPr>
            </a:lvl1pPr>
          </a:lstStyle>
          <a:p>
            <a:r>
              <a:rPr lang="en-US" dirty="0"/>
              <a:t>Click to edit Master title style</a:t>
            </a:r>
            <a:endParaRPr lang="en-ID" dirty="0"/>
          </a:p>
        </p:txBody>
      </p:sp>
      <p:sp>
        <p:nvSpPr>
          <p:cNvPr id="21" name="Text Placeholder 2">
            <a:extLst>
              <a:ext uri="{FF2B5EF4-FFF2-40B4-BE49-F238E27FC236}">
                <a16:creationId xmlns:a16="http://schemas.microsoft.com/office/drawing/2014/main" id="{6C3B6A69-A785-EB95-64E9-4D5FC03F79DD}"/>
              </a:ext>
            </a:extLst>
          </p:cNvPr>
          <p:cNvSpPr>
            <a:spLocks noGrp="1"/>
          </p:cNvSpPr>
          <p:nvPr>
            <p:ph type="body" sz="quarter" idx="42"/>
          </p:nvPr>
        </p:nvSpPr>
        <p:spPr>
          <a:xfrm>
            <a:off x="5347335" y="3401748"/>
            <a:ext cx="3935730" cy="3639128"/>
          </a:xfrm>
        </p:spPr>
        <p:txBody>
          <a:bodyPr>
            <a:noAutofit/>
          </a:bodyPr>
          <a:lstStyle>
            <a:lvl1pP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2" name="Text Placeholder 7">
            <a:extLst>
              <a:ext uri="{FF2B5EF4-FFF2-40B4-BE49-F238E27FC236}">
                <a16:creationId xmlns:a16="http://schemas.microsoft.com/office/drawing/2014/main" id="{DC0356D8-6F32-4554-3B38-9CFE923CDA07}"/>
              </a:ext>
            </a:extLst>
          </p:cNvPr>
          <p:cNvSpPr>
            <a:spLocks noGrp="1"/>
          </p:cNvSpPr>
          <p:nvPr>
            <p:ph type="body" sz="quarter" idx="43"/>
          </p:nvPr>
        </p:nvSpPr>
        <p:spPr>
          <a:xfrm>
            <a:off x="5347335" y="2549913"/>
            <a:ext cx="3935730" cy="811542"/>
          </a:xfrm>
        </p:spPr>
        <p:txBody>
          <a:bodyPr anchor="b">
            <a:noAutofit/>
          </a:bodyPr>
          <a:lstStyle>
            <a:lvl1pPr>
              <a:lnSpc>
                <a:spcPct val="100000"/>
              </a:lnSpc>
              <a:spcBef>
                <a:spcPts val="0"/>
              </a:spcBef>
              <a:defRPr sz="2160">
                <a:solidFill>
                  <a:schemeClr val="tx1"/>
                </a:solidFill>
              </a:defRPr>
            </a:lvl1pPr>
          </a:lstStyle>
          <a:p>
            <a:pPr lvl="0"/>
            <a:r>
              <a:rPr lang="en-GB" dirty="0"/>
              <a:t>Click to edit Master text styles</a:t>
            </a:r>
          </a:p>
        </p:txBody>
      </p:sp>
      <p:sp>
        <p:nvSpPr>
          <p:cNvPr id="23" name="Text Placeholder 2">
            <a:extLst>
              <a:ext uri="{FF2B5EF4-FFF2-40B4-BE49-F238E27FC236}">
                <a16:creationId xmlns:a16="http://schemas.microsoft.com/office/drawing/2014/main" id="{1B00A252-79E4-C601-2EA6-790B7EEE8145}"/>
              </a:ext>
            </a:extLst>
          </p:cNvPr>
          <p:cNvSpPr>
            <a:spLocks noGrp="1"/>
          </p:cNvSpPr>
          <p:nvPr>
            <p:ph type="body" sz="quarter" idx="44"/>
          </p:nvPr>
        </p:nvSpPr>
        <p:spPr>
          <a:xfrm>
            <a:off x="9989819" y="3401748"/>
            <a:ext cx="3935730" cy="3639128"/>
          </a:xfrm>
        </p:spPr>
        <p:txBody>
          <a:bodyPr>
            <a:noAutofit/>
          </a:bodyPr>
          <a:lstStyle>
            <a:lvl1pP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4" name="Text Placeholder 7">
            <a:extLst>
              <a:ext uri="{FF2B5EF4-FFF2-40B4-BE49-F238E27FC236}">
                <a16:creationId xmlns:a16="http://schemas.microsoft.com/office/drawing/2014/main" id="{8F89D1A3-049A-D8C6-8E11-B4BCD9CB5E8A}"/>
              </a:ext>
            </a:extLst>
          </p:cNvPr>
          <p:cNvSpPr>
            <a:spLocks noGrp="1"/>
          </p:cNvSpPr>
          <p:nvPr>
            <p:ph type="body" sz="quarter" idx="45"/>
          </p:nvPr>
        </p:nvSpPr>
        <p:spPr>
          <a:xfrm>
            <a:off x="9989819" y="2549913"/>
            <a:ext cx="3935730" cy="811542"/>
          </a:xfrm>
        </p:spPr>
        <p:txBody>
          <a:bodyPr anchor="b">
            <a:noAutofit/>
          </a:bodyPr>
          <a:lstStyle>
            <a:lvl1pPr>
              <a:lnSpc>
                <a:spcPct val="100000"/>
              </a:lnSpc>
              <a:spcBef>
                <a:spcPts val="0"/>
              </a:spcBef>
              <a:defRPr sz="2160">
                <a:solidFill>
                  <a:schemeClr val="tx1"/>
                </a:solidFill>
              </a:defRPr>
            </a:lvl1pPr>
          </a:lstStyle>
          <a:p>
            <a:pPr lvl="0"/>
            <a:r>
              <a:rPr lang="en-GB" dirty="0"/>
              <a:t>Click to edit Master text styles</a:t>
            </a:r>
          </a:p>
        </p:txBody>
      </p:sp>
    </p:spTree>
    <p:extLst>
      <p:ext uri="{BB962C8B-B14F-4D97-AF65-F5344CB8AC3E}">
        <p14:creationId xmlns:p14="http://schemas.microsoft.com/office/powerpoint/2010/main" val="16246699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Text Boxes T22V3">
    <p:bg>
      <p:bgPr>
        <a:solidFill>
          <a:schemeClr val="bg2">
            <a:alpha val="3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lvl1pPr>
          </a:lstStyle>
          <a:p>
            <a:fld id="{9B8CCFF5-5E46-46BD-B5F9-D4D844B4C9EE}" type="slidenum">
              <a:rPr lang="en-GB" smtClean="0"/>
              <a:pPr/>
              <a:t>‹#›</a:t>
            </a:fld>
            <a:endParaRPr lang="en-GB" dirty="0"/>
          </a:p>
        </p:txBody>
      </p:sp>
      <p:sp>
        <p:nvSpPr>
          <p:cNvPr id="2" name="Picture Placeholder 26">
            <a:extLst>
              <a:ext uri="{FF2B5EF4-FFF2-40B4-BE49-F238E27FC236}">
                <a16:creationId xmlns:a16="http://schemas.microsoft.com/office/drawing/2014/main" id="{C3627B10-2E26-62B7-0979-55ABB5E51632}"/>
              </a:ext>
            </a:extLst>
          </p:cNvPr>
          <p:cNvSpPr>
            <a:spLocks noGrp="1"/>
          </p:cNvSpPr>
          <p:nvPr>
            <p:ph type="pic" sz="quarter" idx="13"/>
          </p:nvPr>
        </p:nvSpPr>
        <p:spPr>
          <a:xfrm>
            <a:off x="1" y="1139189"/>
            <a:ext cx="4895850" cy="5951222"/>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
        <p:nvSpPr>
          <p:cNvPr id="4" name="Title 1">
            <a:extLst>
              <a:ext uri="{FF2B5EF4-FFF2-40B4-BE49-F238E27FC236}">
                <a16:creationId xmlns:a16="http://schemas.microsoft.com/office/drawing/2014/main" id="{D47A62C0-C52B-384A-0871-39A5E52F2670}"/>
              </a:ext>
            </a:extLst>
          </p:cNvPr>
          <p:cNvSpPr>
            <a:spLocks noGrp="1"/>
          </p:cNvSpPr>
          <p:nvPr>
            <p:ph type="title"/>
          </p:nvPr>
        </p:nvSpPr>
        <p:spPr>
          <a:xfrm>
            <a:off x="6103622" y="701041"/>
            <a:ext cx="7821928" cy="1664969"/>
          </a:xfrm>
          <a:prstGeom prst="rect">
            <a:avLst/>
          </a:prstGeom>
        </p:spPr>
        <p:txBody>
          <a:bodyPr anchor="b">
            <a:noAutofit/>
          </a:bodyPr>
          <a:lstStyle>
            <a:lvl1pPr>
              <a:defRPr>
                <a:solidFill>
                  <a:schemeClr val="tx2"/>
                </a:solidFill>
              </a:defRPr>
            </a:lvl1pPr>
          </a:lstStyle>
          <a:p>
            <a:r>
              <a:rPr lang="en-US" dirty="0"/>
              <a:t>Click to edit Master title style</a:t>
            </a:r>
            <a:endParaRPr lang="en-ID" dirty="0"/>
          </a:p>
        </p:txBody>
      </p:sp>
      <p:sp>
        <p:nvSpPr>
          <p:cNvPr id="7" name="Text Placeholder 2">
            <a:extLst>
              <a:ext uri="{FF2B5EF4-FFF2-40B4-BE49-F238E27FC236}">
                <a16:creationId xmlns:a16="http://schemas.microsoft.com/office/drawing/2014/main" id="{BF888B37-5891-CB7F-D8BE-9A710297C2DB}"/>
              </a:ext>
            </a:extLst>
          </p:cNvPr>
          <p:cNvSpPr>
            <a:spLocks noGrp="1"/>
          </p:cNvSpPr>
          <p:nvPr>
            <p:ph type="body" sz="quarter" idx="15"/>
          </p:nvPr>
        </p:nvSpPr>
        <p:spPr>
          <a:xfrm>
            <a:off x="6103622" y="5619148"/>
            <a:ext cx="3567683" cy="1471261"/>
          </a:xfrm>
        </p:spPr>
        <p:txBody>
          <a:bodyPr vert="horz" lIns="91440" tIns="45720" rIns="91440" bIns="45720" rtlCol="0">
            <a:noAutofit/>
          </a:bodyPr>
          <a:lstStyle>
            <a:lvl1pPr>
              <a:defRPr lang="en-US" sz="1920" b="0" dirty="0">
                <a:solidFill>
                  <a:schemeClr val="tx2"/>
                </a:solidFill>
              </a:defRPr>
            </a:lvl1pPr>
          </a:lstStyle>
          <a:p>
            <a:pPr lvl="0">
              <a:lnSpc>
                <a:spcPct val="100000"/>
              </a:lnSpc>
              <a:spcBef>
                <a:spcPts val="0"/>
              </a:spcBef>
            </a:pPr>
            <a:r>
              <a:rPr lang="en-US" dirty="0"/>
              <a:t>Click to edit Master text styles</a:t>
            </a:r>
          </a:p>
        </p:txBody>
      </p:sp>
      <p:sp>
        <p:nvSpPr>
          <p:cNvPr id="8" name="Text Placeholder 7">
            <a:extLst>
              <a:ext uri="{FF2B5EF4-FFF2-40B4-BE49-F238E27FC236}">
                <a16:creationId xmlns:a16="http://schemas.microsoft.com/office/drawing/2014/main" id="{2605F581-9FF7-6E70-5517-8EE148E77DAB}"/>
              </a:ext>
            </a:extLst>
          </p:cNvPr>
          <p:cNvSpPr>
            <a:spLocks noGrp="1"/>
          </p:cNvSpPr>
          <p:nvPr>
            <p:ph type="body" sz="quarter" idx="16"/>
          </p:nvPr>
        </p:nvSpPr>
        <p:spPr>
          <a:xfrm>
            <a:off x="6103622" y="4767313"/>
            <a:ext cx="3567683" cy="811542"/>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9" name="Text Placeholder 2">
            <a:extLst>
              <a:ext uri="{FF2B5EF4-FFF2-40B4-BE49-F238E27FC236}">
                <a16:creationId xmlns:a16="http://schemas.microsoft.com/office/drawing/2014/main" id="{BA6F955D-F8D8-A543-76BC-4E7A1DF85B22}"/>
              </a:ext>
            </a:extLst>
          </p:cNvPr>
          <p:cNvSpPr>
            <a:spLocks noGrp="1"/>
          </p:cNvSpPr>
          <p:nvPr>
            <p:ph type="body" sz="quarter" idx="42"/>
          </p:nvPr>
        </p:nvSpPr>
        <p:spPr>
          <a:xfrm>
            <a:off x="10357867" y="5619148"/>
            <a:ext cx="3567683" cy="1471261"/>
          </a:xfrm>
        </p:spPr>
        <p:txBody>
          <a:bodyPr vert="horz" lIns="91440" tIns="45720" rIns="91440" bIns="45720" rtlCol="0">
            <a:noAutofit/>
          </a:bodyPr>
          <a:lstStyle>
            <a:lvl1pPr>
              <a:defRPr lang="en-US" sz="1920" b="0" dirty="0">
                <a:solidFill>
                  <a:schemeClr val="tx2"/>
                </a:solidFill>
              </a:defRPr>
            </a:lvl1pPr>
          </a:lstStyle>
          <a:p>
            <a:pPr lvl="0">
              <a:lnSpc>
                <a:spcPct val="100000"/>
              </a:lnSpc>
              <a:spcBef>
                <a:spcPts val="0"/>
              </a:spcBef>
            </a:pPr>
            <a:r>
              <a:rPr lang="en-US" dirty="0"/>
              <a:t>Click to edit Master text styles</a:t>
            </a:r>
          </a:p>
        </p:txBody>
      </p:sp>
      <p:sp>
        <p:nvSpPr>
          <p:cNvPr id="11" name="Text Placeholder 7">
            <a:extLst>
              <a:ext uri="{FF2B5EF4-FFF2-40B4-BE49-F238E27FC236}">
                <a16:creationId xmlns:a16="http://schemas.microsoft.com/office/drawing/2014/main" id="{C0D73513-5E9B-9BB1-8289-DD050016BF6C}"/>
              </a:ext>
            </a:extLst>
          </p:cNvPr>
          <p:cNvSpPr>
            <a:spLocks noGrp="1"/>
          </p:cNvSpPr>
          <p:nvPr>
            <p:ph type="body" sz="quarter" idx="43"/>
          </p:nvPr>
        </p:nvSpPr>
        <p:spPr>
          <a:xfrm>
            <a:off x="10357867" y="4767313"/>
            <a:ext cx="3567683" cy="811542"/>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13" name="Text Placeholder 2">
            <a:extLst>
              <a:ext uri="{FF2B5EF4-FFF2-40B4-BE49-F238E27FC236}">
                <a16:creationId xmlns:a16="http://schemas.microsoft.com/office/drawing/2014/main" id="{E6C2F815-44BD-C326-F3C6-E6CF8B8B7FB0}"/>
              </a:ext>
            </a:extLst>
          </p:cNvPr>
          <p:cNvSpPr>
            <a:spLocks noGrp="1"/>
          </p:cNvSpPr>
          <p:nvPr>
            <p:ph type="body" sz="quarter" idx="44"/>
          </p:nvPr>
        </p:nvSpPr>
        <p:spPr>
          <a:xfrm>
            <a:off x="6103621" y="3097455"/>
            <a:ext cx="7821929" cy="1117873"/>
          </a:xfrm>
        </p:spPr>
        <p:txBody>
          <a:bodyPr vert="horz" lIns="91440" tIns="45720" rIns="91440" bIns="45720" rtlCol="0">
            <a:noAutofit/>
          </a:bodyPr>
          <a:lstStyle>
            <a:lvl1pPr>
              <a:defRPr lang="en-US" sz="1920" b="0" dirty="0">
                <a:solidFill>
                  <a:schemeClr val="tx2"/>
                </a:solidFill>
              </a:defRPr>
            </a:lvl1pPr>
          </a:lstStyle>
          <a:p>
            <a:pPr lvl="0">
              <a:lnSpc>
                <a:spcPct val="100000"/>
              </a:lnSpc>
              <a:spcBef>
                <a:spcPts val="0"/>
              </a:spcBef>
            </a:pPr>
            <a:r>
              <a:rPr lang="en-US" dirty="0"/>
              <a:t>Click to edit Master text styles</a:t>
            </a:r>
          </a:p>
        </p:txBody>
      </p:sp>
      <p:sp>
        <p:nvSpPr>
          <p:cNvPr id="14" name="Text Placeholder 7">
            <a:extLst>
              <a:ext uri="{FF2B5EF4-FFF2-40B4-BE49-F238E27FC236}">
                <a16:creationId xmlns:a16="http://schemas.microsoft.com/office/drawing/2014/main" id="{BCF6A181-69D2-4179-2A93-2CDD71F886BB}"/>
              </a:ext>
            </a:extLst>
          </p:cNvPr>
          <p:cNvSpPr>
            <a:spLocks noGrp="1"/>
          </p:cNvSpPr>
          <p:nvPr>
            <p:ph type="body" sz="quarter" idx="45"/>
          </p:nvPr>
        </p:nvSpPr>
        <p:spPr>
          <a:xfrm>
            <a:off x="6103621" y="2625160"/>
            <a:ext cx="7821929" cy="432000"/>
          </a:xfrm>
        </p:spPr>
        <p:txBody>
          <a:bodyPr vert="horz" lIns="91440" tIns="45720" rIns="91440" bIns="45720" rtlCol="0" anchor="b">
            <a:noAutofit/>
          </a:bodyPr>
          <a:lstStyle>
            <a:lvl1pPr>
              <a:defRPr lang="en-GB" sz="2160" dirty="0">
                <a:solidFill>
                  <a:schemeClr val="tx2"/>
                </a:solidFill>
              </a:defRPr>
            </a:lvl1pPr>
          </a:lstStyle>
          <a:p>
            <a:pPr lvl="0">
              <a:lnSpc>
                <a:spcPct val="100000"/>
              </a:lnSpc>
              <a:spcBef>
                <a:spcPts val="0"/>
              </a:spcBef>
            </a:pPr>
            <a:r>
              <a:rPr lang="en-GB" dirty="0"/>
              <a:t>Click to edit Master text styles</a:t>
            </a:r>
          </a:p>
        </p:txBody>
      </p:sp>
    </p:spTree>
    <p:extLst>
      <p:ext uri="{BB962C8B-B14F-4D97-AF65-F5344CB8AC3E}">
        <p14:creationId xmlns:p14="http://schemas.microsoft.com/office/powerpoint/2010/main" val="7124602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Text Boxes T22V4">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vert="horz" lIns="91440" tIns="45720" rIns="91440" bIns="45720" rtlCol="0" anchor="ctr"/>
          <a:lstStyle>
            <a:lvl1pPr>
              <a:defRPr lang="en-GB" smtClean="0">
                <a:solidFill>
                  <a:schemeClr val="bg1">
                    <a:lumMod val="85000"/>
                  </a:schemeClr>
                </a:solidFill>
              </a:defRPr>
            </a:lvl1pPr>
          </a:lstStyle>
          <a:p>
            <a:pPr algn="ctr"/>
            <a:fld id="{9B8CCFF5-5E46-46BD-B5F9-D4D844B4C9EE}" type="slidenum">
              <a:rPr lang="en-GB" smtClean="0"/>
              <a:pPr algn="ctr"/>
              <a:t>‹#›</a:t>
            </a:fld>
            <a:endParaRPr lang="en-GB" dirty="0"/>
          </a:p>
        </p:txBody>
      </p:sp>
      <p:sp>
        <p:nvSpPr>
          <p:cNvPr id="7" name="Title 1">
            <a:extLst>
              <a:ext uri="{FF2B5EF4-FFF2-40B4-BE49-F238E27FC236}">
                <a16:creationId xmlns:a16="http://schemas.microsoft.com/office/drawing/2014/main" id="{C19E034C-1D99-06F7-97F5-2AC8D9ABDEAB}"/>
              </a:ext>
            </a:extLst>
          </p:cNvPr>
          <p:cNvSpPr>
            <a:spLocks noGrp="1"/>
          </p:cNvSpPr>
          <p:nvPr>
            <p:ph type="title"/>
          </p:nvPr>
        </p:nvSpPr>
        <p:spPr>
          <a:xfrm>
            <a:off x="704852" y="701041"/>
            <a:ext cx="7821928" cy="1664969"/>
          </a:xfrm>
          <a:prstGeom prst="rect">
            <a:avLst/>
          </a:prstGeom>
        </p:spPr>
        <p:txBody>
          <a:bodyPr anchor="b">
            <a:noAutofit/>
          </a:bodyPr>
          <a:lstStyle>
            <a:lvl1pPr>
              <a:defRPr>
                <a:solidFill>
                  <a:schemeClr val="tx1"/>
                </a:solidFill>
              </a:defRPr>
            </a:lvl1pPr>
          </a:lstStyle>
          <a:p>
            <a:r>
              <a:rPr lang="en-US" dirty="0"/>
              <a:t>Click to edit Master title style</a:t>
            </a:r>
            <a:endParaRPr lang="en-ID" dirty="0"/>
          </a:p>
        </p:txBody>
      </p:sp>
      <p:sp>
        <p:nvSpPr>
          <p:cNvPr id="10" name="Text Placeholder 2">
            <a:extLst>
              <a:ext uri="{FF2B5EF4-FFF2-40B4-BE49-F238E27FC236}">
                <a16:creationId xmlns:a16="http://schemas.microsoft.com/office/drawing/2014/main" id="{587112E7-D99B-8306-2F89-298B66A1FBAB}"/>
              </a:ext>
            </a:extLst>
          </p:cNvPr>
          <p:cNvSpPr>
            <a:spLocks noGrp="1"/>
          </p:cNvSpPr>
          <p:nvPr>
            <p:ph type="body" sz="quarter" idx="15"/>
          </p:nvPr>
        </p:nvSpPr>
        <p:spPr>
          <a:xfrm>
            <a:off x="704852" y="5619149"/>
            <a:ext cx="3567683" cy="1471262"/>
          </a:xfrm>
        </p:spPr>
        <p:txBody>
          <a:bodyPr vert="horz" lIns="91440" tIns="45720" rIns="91440" bIns="45720" rtlCol="0">
            <a:noAutofit/>
          </a:bodyPr>
          <a:lstStyle>
            <a:lvl1pPr>
              <a:defRPr lang="en-US" sz="1920" b="0" dirty="0">
                <a:solidFill>
                  <a:schemeClr val="tx1"/>
                </a:solidFill>
              </a:defRPr>
            </a:lvl1pPr>
          </a:lstStyle>
          <a:p>
            <a:pPr lvl="0">
              <a:lnSpc>
                <a:spcPct val="100000"/>
              </a:lnSpc>
              <a:spcBef>
                <a:spcPts val="0"/>
              </a:spcBef>
            </a:pPr>
            <a:r>
              <a:rPr lang="en-US" dirty="0"/>
              <a:t>Click to edit Master text styles</a:t>
            </a:r>
          </a:p>
        </p:txBody>
      </p:sp>
      <p:sp>
        <p:nvSpPr>
          <p:cNvPr id="12" name="Text Placeholder 7">
            <a:extLst>
              <a:ext uri="{FF2B5EF4-FFF2-40B4-BE49-F238E27FC236}">
                <a16:creationId xmlns:a16="http://schemas.microsoft.com/office/drawing/2014/main" id="{73DE5B6F-6582-3BB5-FD64-58F4F2D8A9CB}"/>
              </a:ext>
            </a:extLst>
          </p:cNvPr>
          <p:cNvSpPr>
            <a:spLocks noGrp="1"/>
          </p:cNvSpPr>
          <p:nvPr>
            <p:ph type="body" sz="quarter" idx="16"/>
          </p:nvPr>
        </p:nvSpPr>
        <p:spPr>
          <a:xfrm>
            <a:off x="704852" y="4767313"/>
            <a:ext cx="3567683" cy="811542"/>
          </a:xfrm>
        </p:spPr>
        <p:txBody>
          <a:bodyPr anchor="b">
            <a:noAutofit/>
          </a:bodyPr>
          <a:lstStyle>
            <a:lvl1pPr>
              <a:lnSpc>
                <a:spcPct val="100000"/>
              </a:lnSpc>
              <a:spcBef>
                <a:spcPts val="0"/>
              </a:spcBef>
              <a:defRPr sz="2160">
                <a:solidFill>
                  <a:schemeClr val="tx1"/>
                </a:solidFill>
              </a:defRPr>
            </a:lvl1pPr>
          </a:lstStyle>
          <a:p>
            <a:pPr lvl="0"/>
            <a:r>
              <a:rPr lang="en-GB" dirty="0"/>
              <a:t>Click to edit Master text styles</a:t>
            </a:r>
          </a:p>
        </p:txBody>
      </p:sp>
      <p:sp>
        <p:nvSpPr>
          <p:cNvPr id="2" name="Picture Placeholder 26">
            <a:extLst>
              <a:ext uri="{FF2B5EF4-FFF2-40B4-BE49-F238E27FC236}">
                <a16:creationId xmlns:a16="http://schemas.microsoft.com/office/drawing/2014/main" id="{543F9D1C-E1AD-8672-EB76-F821F113BA95}"/>
              </a:ext>
            </a:extLst>
          </p:cNvPr>
          <p:cNvSpPr>
            <a:spLocks noGrp="1"/>
          </p:cNvSpPr>
          <p:nvPr>
            <p:ph type="pic" sz="quarter" idx="13"/>
          </p:nvPr>
        </p:nvSpPr>
        <p:spPr>
          <a:xfrm>
            <a:off x="9734549" y="1139189"/>
            <a:ext cx="4895850" cy="5951222"/>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
        <p:nvSpPr>
          <p:cNvPr id="8" name="Text Placeholder 2">
            <a:extLst>
              <a:ext uri="{FF2B5EF4-FFF2-40B4-BE49-F238E27FC236}">
                <a16:creationId xmlns:a16="http://schemas.microsoft.com/office/drawing/2014/main" id="{371B5842-5065-088B-D59A-76727E85CF81}"/>
              </a:ext>
            </a:extLst>
          </p:cNvPr>
          <p:cNvSpPr>
            <a:spLocks noGrp="1"/>
          </p:cNvSpPr>
          <p:nvPr>
            <p:ph type="body" sz="quarter" idx="42"/>
          </p:nvPr>
        </p:nvSpPr>
        <p:spPr>
          <a:xfrm>
            <a:off x="4959097" y="5619149"/>
            <a:ext cx="3567683" cy="1471262"/>
          </a:xfrm>
        </p:spPr>
        <p:txBody>
          <a:bodyPr vert="horz" lIns="91440" tIns="45720" rIns="91440" bIns="45720" rtlCol="0">
            <a:noAutofit/>
          </a:bodyPr>
          <a:lstStyle>
            <a:lvl1pPr>
              <a:defRPr lang="en-US" sz="1920" b="0" dirty="0">
                <a:solidFill>
                  <a:schemeClr val="tx1"/>
                </a:solidFill>
              </a:defRPr>
            </a:lvl1pPr>
          </a:lstStyle>
          <a:p>
            <a:pPr lvl="0">
              <a:lnSpc>
                <a:spcPct val="100000"/>
              </a:lnSpc>
              <a:spcBef>
                <a:spcPts val="0"/>
              </a:spcBef>
            </a:pPr>
            <a:r>
              <a:rPr lang="en-US" dirty="0"/>
              <a:t>Click to edit Master text styles</a:t>
            </a:r>
          </a:p>
        </p:txBody>
      </p:sp>
      <p:sp>
        <p:nvSpPr>
          <p:cNvPr id="9" name="Text Placeholder 7">
            <a:extLst>
              <a:ext uri="{FF2B5EF4-FFF2-40B4-BE49-F238E27FC236}">
                <a16:creationId xmlns:a16="http://schemas.microsoft.com/office/drawing/2014/main" id="{F7E343EC-ED78-194A-BA39-D29CD79A9296}"/>
              </a:ext>
            </a:extLst>
          </p:cNvPr>
          <p:cNvSpPr>
            <a:spLocks noGrp="1"/>
          </p:cNvSpPr>
          <p:nvPr>
            <p:ph type="body" sz="quarter" idx="43"/>
          </p:nvPr>
        </p:nvSpPr>
        <p:spPr>
          <a:xfrm>
            <a:off x="4959097" y="4767313"/>
            <a:ext cx="3567683" cy="811542"/>
          </a:xfrm>
        </p:spPr>
        <p:txBody>
          <a:bodyPr anchor="b">
            <a:noAutofit/>
          </a:bodyPr>
          <a:lstStyle>
            <a:lvl1pPr>
              <a:lnSpc>
                <a:spcPct val="100000"/>
              </a:lnSpc>
              <a:spcBef>
                <a:spcPts val="0"/>
              </a:spcBef>
              <a:defRPr sz="2160">
                <a:solidFill>
                  <a:schemeClr val="tx1"/>
                </a:solidFill>
              </a:defRPr>
            </a:lvl1pPr>
          </a:lstStyle>
          <a:p>
            <a:pPr lvl="0"/>
            <a:r>
              <a:rPr lang="en-GB" dirty="0"/>
              <a:t>Click to edit Master text styles</a:t>
            </a:r>
          </a:p>
        </p:txBody>
      </p:sp>
      <p:sp>
        <p:nvSpPr>
          <p:cNvPr id="3" name="Text Placeholder 2">
            <a:extLst>
              <a:ext uri="{FF2B5EF4-FFF2-40B4-BE49-F238E27FC236}">
                <a16:creationId xmlns:a16="http://schemas.microsoft.com/office/drawing/2014/main" id="{ECAE3D95-7186-A48C-FDE7-12469982525F}"/>
              </a:ext>
            </a:extLst>
          </p:cNvPr>
          <p:cNvSpPr>
            <a:spLocks noGrp="1"/>
          </p:cNvSpPr>
          <p:nvPr>
            <p:ph type="body" sz="quarter" idx="44"/>
          </p:nvPr>
        </p:nvSpPr>
        <p:spPr>
          <a:xfrm>
            <a:off x="704851" y="3097455"/>
            <a:ext cx="7821929" cy="1117874"/>
          </a:xfrm>
        </p:spPr>
        <p:txBody>
          <a:bodyPr vert="horz" lIns="91440" tIns="45720" rIns="91440" bIns="45720" rtlCol="0">
            <a:noAutofit/>
          </a:bodyPr>
          <a:lstStyle>
            <a:lvl1pPr>
              <a:defRPr lang="en-US" sz="1920" b="0" dirty="0">
                <a:solidFill>
                  <a:schemeClr val="tx1"/>
                </a:solidFill>
              </a:defRPr>
            </a:lvl1pPr>
          </a:lstStyle>
          <a:p>
            <a:pPr lvl="0">
              <a:lnSpc>
                <a:spcPct val="100000"/>
              </a:lnSpc>
              <a:spcBef>
                <a:spcPts val="0"/>
              </a:spcBef>
            </a:pPr>
            <a:r>
              <a:rPr lang="en-US" dirty="0"/>
              <a:t>Click to edit Master text styles</a:t>
            </a:r>
          </a:p>
        </p:txBody>
      </p:sp>
      <p:sp>
        <p:nvSpPr>
          <p:cNvPr id="4" name="Text Placeholder 7">
            <a:extLst>
              <a:ext uri="{FF2B5EF4-FFF2-40B4-BE49-F238E27FC236}">
                <a16:creationId xmlns:a16="http://schemas.microsoft.com/office/drawing/2014/main" id="{1E66B988-4F69-9CB9-68B9-7A981CD74CE4}"/>
              </a:ext>
            </a:extLst>
          </p:cNvPr>
          <p:cNvSpPr>
            <a:spLocks noGrp="1"/>
          </p:cNvSpPr>
          <p:nvPr>
            <p:ph type="body" sz="quarter" idx="45"/>
          </p:nvPr>
        </p:nvSpPr>
        <p:spPr>
          <a:xfrm>
            <a:off x="704851" y="2625160"/>
            <a:ext cx="7821929" cy="432000"/>
          </a:xfrm>
        </p:spPr>
        <p:txBody>
          <a:bodyPr vert="horz" lIns="91440" tIns="45720" rIns="91440" bIns="45720" rtlCol="0" anchor="b">
            <a:noAutofit/>
          </a:bodyPr>
          <a:lstStyle>
            <a:lvl1pPr>
              <a:defRPr lang="en-GB" sz="2160" dirty="0">
                <a:solidFill>
                  <a:schemeClr val="tx1"/>
                </a:solidFill>
              </a:defRPr>
            </a:lvl1pPr>
          </a:lstStyle>
          <a:p>
            <a:pPr lvl="0">
              <a:lnSpc>
                <a:spcPct val="100000"/>
              </a:lnSpc>
              <a:spcBef>
                <a:spcPts val="0"/>
              </a:spcBef>
            </a:pPr>
            <a:r>
              <a:rPr lang="en-GB" dirty="0"/>
              <a:t>Click to edit Master text styles</a:t>
            </a:r>
          </a:p>
        </p:txBody>
      </p:sp>
    </p:spTree>
    <p:extLst>
      <p:ext uri="{BB962C8B-B14F-4D97-AF65-F5344CB8AC3E}">
        <p14:creationId xmlns:p14="http://schemas.microsoft.com/office/powerpoint/2010/main" val="40826002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Text Boxes T22V5">
    <p:bg>
      <p:bgPr>
        <a:solidFill>
          <a:schemeClr val="bg2">
            <a:alpha val="3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lvl1pPr>
          </a:lstStyle>
          <a:p>
            <a:fld id="{9B8CCFF5-5E46-46BD-B5F9-D4D844B4C9EE}" type="slidenum">
              <a:rPr lang="en-GB" smtClean="0"/>
              <a:pPr/>
              <a:t>‹#›</a:t>
            </a:fld>
            <a:endParaRPr lang="en-GB" dirty="0"/>
          </a:p>
        </p:txBody>
      </p:sp>
      <p:sp>
        <p:nvSpPr>
          <p:cNvPr id="15" name="Picture Placeholder 26">
            <a:extLst>
              <a:ext uri="{FF2B5EF4-FFF2-40B4-BE49-F238E27FC236}">
                <a16:creationId xmlns:a16="http://schemas.microsoft.com/office/drawing/2014/main" id="{F77B9C28-4AE7-B5D8-A240-9DC6300B92F9}"/>
              </a:ext>
            </a:extLst>
          </p:cNvPr>
          <p:cNvSpPr>
            <a:spLocks noGrp="1"/>
          </p:cNvSpPr>
          <p:nvPr>
            <p:ph type="pic" sz="quarter" idx="13"/>
          </p:nvPr>
        </p:nvSpPr>
        <p:spPr>
          <a:xfrm>
            <a:off x="1" y="5368293"/>
            <a:ext cx="9283064" cy="2030730"/>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
        <p:nvSpPr>
          <p:cNvPr id="2" name="Text Placeholder 2">
            <a:extLst>
              <a:ext uri="{FF2B5EF4-FFF2-40B4-BE49-F238E27FC236}">
                <a16:creationId xmlns:a16="http://schemas.microsoft.com/office/drawing/2014/main" id="{6FE85B72-50EA-4638-A493-F7F35B9F1D34}"/>
              </a:ext>
            </a:extLst>
          </p:cNvPr>
          <p:cNvSpPr>
            <a:spLocks noGrp="1"/>
          </p:cNvSpPr>
          <p:nvPr>
            <p:ph type="body" sz="quarter" idx="15"/>
          </p:nvPr>
        </p:nvSpPr>
        <p:spPr>
          <a:xfrm>
            <a:off x="704851" y="3401748"/>
            <a:ext cx="3935730" cy="1747469"/>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4" name="Text Placeholder 7">
            <a:extLst>
              <a:ext uri="{FF2B5EF4-FFF2-40B4-BE49-F238E27FC236}">
                <a16:creationId xmlns:a16="http://schemas.microsoft.com/office/drawing/2014/main" id="{15D09C35-FCB8-6F39-4E0C-2414281C3C67}"/>
              </a:ext>
            </a:extLst>
          </p:cNvPr>
          <p:cNvSpPr>
            <a:spLocks noGrp="1"/>
          </p:cNvSpPr>
          <p:nvPr>
            <p:ph type="body" sz="quarter" idx="16"/>
          </p:nvPr>
        </p:nvSpPr>
        <p:spPr>
          <a:xfrm>
            <a:off x="704851" y="2549913"/>
            <a:ext cx="3935730" cy="811542"/>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7" name="Title 1">
            <a:extLst>
              <a:ext uri="{FF2B5EF4-FFF2-40B4-BE49-F238E27FC236}">
                <a16:creationId xmlns:a16="http://schemas.microsoft.com/office/drawing/2014/main" id="{12E664BA-F337-DC5A-F85F-16D85D3CB011}"/>
              </a:ext>
            </a:extLst>
          </p:cNvPr>
          <p:cNvSpPr>
            <a:spLocks noGrp="1"/>
          </p:cNvSpPr>
          <p:nvPr>
            <p:ph type="title"/>
          </p:nvPr>
        </p:nvSpPr>
        <p:spPr>
          <a:xfrm>
            <a:off x="704850" y="701040"/>
            <a:ext cx="13220698" cy="1494780"/>
          </a:xfrm>
          <a:prstGeom prst="rect">
            <a:avLst/>
          </a:prstGeom>
        </p:spPr>
        <p:txBody>
          <a:bodyPr anchor="t">
            <a:noAutofit/>
          </a:bodyPr>
          <a:lstStyle>
            <a:lvl1pPr>
              <a:defRPr>
                <a:solidFill>
                  <a:schemeClr val="tx2"/>
                </a:solidFill>
              </a:defRPr>
            </a:lvl1pPr>
          </a:lstStyle>
          <a:p>
            <a:r>
              <a:rPr lang="en-US" dirty="0"/>
              <a:t>Click to edit Master title style</a:t>
            </a:r>
            <a:endParaRPr lang="en-ID" dirty="0"/>
          </a:p>
        </p:txBody>
      </p:sp>
      <p:sp>
        <p:nvSpPr>
          <p:cNvPr id="8" name="Text Placeholder 2">
            <a:extLst>
              <a:ext uri="{FF2B5EF4-FFF2-40B4-BE49-F238E27FC236}">
                <a16:creationId xmlns:a16="http://schemas.microsoft.com/office/drawing/2014/main" id="{B1813361-90D3-C522-4B96-5303E6F42E0E}"/>
              </a:ext>
            </a:extLst>
          </p:cNvPr>
          <p:cNvSpPr>
            <a:spLocks noGrp="1"/>
          </p:cNvSpPr>
          <p:nvPr>
            <p:ph type="body" sz="quarter" idx="42"/>
          </p:nvPr>
        </p:nvSpPr>
        <p:spPr>
          <a:xfrm>
            <a:off x="5347335" y="3401748"/>
            <a:ext cx="3935730" cy="1747469"/>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3DCDE09F-4833-5D55-3EF1-15773E7C8C66}"/>
              </a:ext>
            </a:extLst>
          </p:cNvPr>
          <p:cNvSpPr>
            <a:spLocks noGrp="1"/>
          </p:cNvSpPr>
          <p:nvPr>
            <p:ph type="body" sz="quarter" idx="43"/>
          </p:nvPr>
        </p:nvSpPr>
        <p:spPr>
          <a:xfrm>
            <a:off x="5347335" y="2549913"/>
            <a:ext cx="3935730" cy="811542"/>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11" name="Text Placeholder 2">
            <a:extLst>
              <a:ext uri="{FF2B5EF4-FFF2-40B4-BE49-F238E27FC236}">
                <a16:creationId xmlns:a16="http://schemas.microsoft.com/office/drawing/2014/main" id="{F68F506B-CEDA-FB46-7CA9-F87B38450A67}"/>
              </a:ext>
            </a:extLst>
          </p:cNvPr>
          <p:cNvSpPr>
            <a:spLocks noGrp="1"/>
          </p:cNvSpPr>
          <p:nvPr>
            <p:ph type="body" sz="quarter" idx="44"/>
          </p:nvPr>
        </p:nvSpPr>
        <p:spPr>
          <a:xfrm>
            <a:off x="9989819" y="3401748"/>
            <a:ext cx="3935730" cy="3639128"/>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3" name="Text Placeholder 7">
            <a:extLst>
              <a:ext uri="{FF2B5EF4-FFF2-40B4-BE49-F238E27FC236}">
                <a16:creationId xmlns:a16="http://schemas.microsoft.com/office/drawing/2014/main" id="{F042622A-0FEC-3E67-99E6-92EF30BAD898}"/>
              </a:ext>
            </a:extLst>
          </p:cNvPr>
          <p:cNvSpPr>
            <a:spLocks noGrp="1"/>
          </p:cNvSpPr>
          <p:nvPr>
            <p:ph type="body" sz="quarter" idx="45"/>
          </p:nvPr>
        </p:nvSpPr>
        <p:spPr>
          <a:xfrm>
            <a:off x="9989819" y="2549913"/>
            <a:ext cx="3935730" cy="811542"/>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Tree>
    <p:extLst>
      <p:ext uri="{BB962C8B-B14F-4D97-AF65-F5344CB8AC3E}">
        <p14:creationId xmlns:p14="http://schemas.microsoft.com/office/powerpoint/2010/main" val="7341712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ext Boxes T22V6">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bg1">
                    <a:lumMod val="85000"/>
                  </a:schemeClr>
                </a:solidFill>
              </a:defRPr>
            </a:lvl1pPr>
          </a:lstStyle>
          <a:p>
            <a:fld id="{9B8CCFF5-5E46-46BD-B5F9-D4D844B4C9EE}" type="slidenum">
              <a:rPr lang="en-GB" smtClean="0"/>
              <a:pPr/>
              <a:t>‹#›</a:t>
            </a:fld>
            <a:endParaRPr lang="en-GB" dirty="0"/>
          </a:p>
        </p:txBody>
      </p:sp>
      <p:sp>
        <p:nvSpPr>
          <p:cNvPr id="3" name="Text Placeholder 2">
            <a:extLst>
              <a:ext uri="{FF2B5EF4-FFF2-40B4-BE49-F238E27FC236}">
                <a16:creationId xmlns:a16="http://schemas.microsoft.com/office/drawing/2014/main" id="{760E0440-1E94-D559-1ED4-A2B8D60E5C55}"/>
              </a:ext>
            </a:extLst>
          </p:cNvPr>
          <p:cNvSpPr>
            <a:spLocks noGrp="1"/>
          </p:cNvSpPr>
          <p:nvPr>
            <p:ph type="body" sz="quarter" idx="15"/>
          </p:nvPr>
        </p:nvSpPr>
        <p:spPr>
          <a:xfrm>
            <a:off x="704851" y="3401748"/>
            <a:ext cx="3935730" cy="1762709"/>
          </a:xfrm>
        </p:spPr>
        <p:txBody>
          <a:bodyPr>
            <a:noAutofit/>
          </a:bodyPr>
          <a:lstStyle>
            <a:lvl1pP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4" name="Text Placeholder 7">
            <a:extLst>
              <a:ext uri="{FF2B5EF4-FFF2-40B4-BE49-F238E27FC236}">
                <a16:creationId xmlns:a16="http://schemas.microsoft.com/office/drawing/2014/main" id="{979C810C-5A5A-3CB7-ECD9-C28533691DAE}"/>
              </a:ext>
            </a:extLst>
          </p:cNvPr>
          <p:cNvSpPr>
            <a:spLocks noGrp="1"/>
          </p:cNvSpPr>
          <p:nvPr>
            <p:ph type="body" sz="quarter" idx="16"/>
          </p:nvPr>
        </p:nvSpPr>
        <p:spPr>
          <a:xfrm>
            <a:off x="704851" y="2549913"/>
            <a:ext cx="3935730" cy="811542"/>
          </a:xfrm>
        </p:spPr>
        <p:txBody>
          <a:bodyPr anchor="b">
            <a:noAutofit/>
          </a:bodyPr>
          <a:lstStyle>
            <a:lvl1pPr>
              <a:lnSpc>
                <a:spcPct val="100000"/>
              </a:lnSpc>
              <a:spcBef>
                <a:spcPts val="0"/>
              </a:spcBef>
              <a:defRPr sz="2160">
                <a:solidFill>
                  <a:schemeClr val="tx1"/>
                </a:solidFill>
              </a:defRPr>
            </a:lvl1pPr>
          </a:lstStyle>
          <a:p>
            <a:pPr lvl="0"/>
            <a:r>
              <a:rPr lang="en-GB" dirty="0"/>
              <a:t>Click to edit Master text styles</a:t>
            </a:r>
          </a:p>
        </p:txBody>
      </p:sp>
      <p:sp>
        <p:nvSpPr>
          <p:cNvPr id="8" name="Title 1">
            <a:extLst>
              <a:ext uri="{FF2B5EF4-FFF2-40B4-BE49-F238E27FC236}">
                <a16:creationId xmlns:a16="http://schemas.microsoft.com/office/drawing/2014/main" id="{E5C9E36E-4965-1DDB-3DF3-3FF2BF10C373}"/>
              </a:ext>
            </a:extLst>
          </p:cNvPr>
          <p:cNvSpPr>
            <a:spLocks noGrp="1"/>
          </p:cNvSpPr>
          <p:nvPr>
            <p:ph type="title"/>
          </p:nvPr>
        </p:nvSpPr>
        <p:spPr>
          <a:xfrm>
            <a:off x="704850" y="701040"/>
            <a:ext cx="13220698" cy="1494780"/>
          </a:xfrm>
          <a:prstGeom prst="rect">
            <a:avLst/>
          </a:prstGeom>
        </p:spPr>
        <p:txBody>
          <a:bodyPr anchor="t">
            <a:noAutofit/>
          </a:bodyPr>
          <a:lstStyle>
            <a:lvl1pPr>
              <a:defRPr>
                <a:solidFill>
                  <a:schemeClr val="tx1"/>
                </a:solidFill>
              </a:defRPr>
            </a:lvl1pPr>
          </a:lstStyle>
          <a:p>
            <a:r>
              <a:rPr lang="en-US" dirty="0"/>
              <a:t>Click to edit Master title style</a:t>
            </a:r>
            <a:endParaRPr lang="en-ID" dirty="0"/>
          </a:p>
        </p:txBody>
      </p:sp>
      <p:sp>
        <p:nvSpPr>
          <p:cNvPr id="15" name="Text Placeholder 2">
            <a:extLst>
              <a:ext uri="{FF2B5EF4-FFF2-40B4-BE49-F238E27FC236}">
                <a16:creationId xmlns:a16="http://schemas.microsoft.com/office/drawing/2014/main" id="{3ECCD1F8-BE25-7057-D89F-10B1953DFDCB}"/>
              </a:ext>
            </a:extLst>
          </p:cNvPr>
          <p:cNvSpPr>
            <a:spLocks noGrp="1"/>
          </p:cNvSpPr>
          <p:nvPr>
            <p:ph type="body" sz="quarter" idx="42"/>
          </p:nvPr>
        </p:nvSpPr>
        <p:spPr>
          <a:xfrm>
            <a:off x="5347335" y="3401748"/>
            <a:ext cx="3935730" cy="1762709"/>
          </a:xfrm>
        </p:spPr>
        <p:txBody>
          <a:bodyPr>
            <a:noAutofit/>
          </a:bodyPr>
          <a:lstStyle>
            <a:lvl1pP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6" name="Text Placeholder 7">
            <a:extLst>
              <a:ext uri="{FF2B5EF4-FFF2-40B4-BE49-F238E27FC236}">
                <a16:creationId xmlns:a16="http://schemas.microsoft.com/office/drawing/2014/main" id="{66A01F51-A83B-DD10-5FAB-693B92EC01D1}"/>
              </a:ext>
            </a:extLst>
          </p:cNvPr>
          <p:cNvSpPr>
            <a:spLocks noGrp="1"/>
          </p:cNvSpPr>
          <p:nvPr>
            <p:ph type="body" sz="quarter" idx="43"/>
          </p:nvPr>
        </p:nvSpPr>
        <p:spPr>
          <a:xfrm>
            <a:off x="5347335" y="2549913"/>
            <a:ext cx="3935730" cy="811542"/>
          </a:xfrm>
        </p:spPr>
        <p:txBody>
          <a:bodyPr anchor="b">
            <a:noAutofit/>
          </a:bodyPr>
          <a:lstStyle>
            <a:lvl1pPr>
              <a:lnSpc>
                <a:spcPct val="100000"/>
              </a:lnSpc>
              <a:spcBef>
                <a:spcPts val="0"/>
              </a:spcBef>
              <a:defRPr sz="2160">
                <a:solidFill>
                  <a:schemeClr val="tx1"/>
                </a:solidFill>
              </a:defRPr>
            </a:lvl1pPr>
          </a:lstStyle>
          <a:p>
            <a:pPr lvl="0"/>
            <a:r>
              <a:rPr lang="en-GB" dirty="0"/>
              <a:t>Click to edit Master text styles</a:t>
            </a:r>
          </a:p>
        </p:txBody>
      </p:sp>
      <p:sp>
        <p:nvSpPr>
          <p:cNvPr id="17" name="Text Placeholder 2">
            <a:extLst>
              <a:ext uri="{FF2B5EF4-FFF2-40B4-BE49-F238E27FC236}">
                <a16:creationId xmlns:a16="http://schemas.microsoft.com/office/drawing/2014/main" id="{11631486-17E8-0D73-5A46-8B9DDA8D987F}"/>
              </a:ext>
            </a:extLst>
          </p:cNvPr>
          <p:cNvSpPr>
            <a:spLocks noGrp="1"/>
          </p:cNvSpPr>
          <p:nvPr>
            <p:ph type="body" sz="quarter" idx="44"/>
          </p:nvPr>
        </p:nvSpPr>
        <p:spPr>
          <a:xfrm>
            <a:off x="9989819" y="3401748"/>
            <a:ext cx="3935730" cy="3639128"/>
          </a:xfrm>
        </p:spPr>
        <p:txBody>
          <a:bodyPr>
            <a:noAutofit/>
          </a:bodyPr>
          <a:lstStyle>
            <a:lvl1pP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8" name="Text Placeholder 7">
            <a:extLst>
              <a:ext uri="{FF2B5EF4-FFF2-40B4-BE49-F238E27FC236}">
                <a16:creationId xmlns:a16="http://schemas.microsoft.com/office/drawing/2014/main" id="{EC39BF4B-A617-571D-FCD1-12CBA8451EBB}"/>
              </a:ext>
            </a:extLst>
          </p:cNvPr>
          <p:cNvSpPr>
            <a:spLocks noGrp="1"/>
          </p:cNvSpPr>
          <p:nvPr>
            <p:ph type="body" sz="quarter" idx="45"/>
          </p:nvPr>
        </p:nvSpPr>
        <p:spPr>
          <a:xfrm>
            <a:off x="9989819" y="2549913"/>
            <a:ext cx="3935730" cy="811542"/>
          </a:xfrm>
        </p:spPr>
        <p:txBody>
          <a:bodyPr anchor="b">
            <a:noAutofit/>
          </a:bodyPr>
          <a:lstStyle>
            <a:lvl1pPr>
              <a:lnSpc>
                <a:spcPct val="100000"/>
              </a:lnSpc>
              <a:spcBef>
                <a:spcPts val="0"/>
              </a:spcBef>
              <a:defRPr sz="2160">
                <a:solidFill>
                  <a:schemeClr val="tx1"/>
                </a:solidFill>
              </a:defRPr>
            </a:lvl1pPr>
          </a:lstStyle>
          <a:p>
            <a:pPr lvl="0"/>
            <a:r>
              <a:rPr lang="en-GB" dirty="0"/>
              <a:t>Click to edit Master text styles</a:t>
            </a:r>
          </a:p>
        </p:txBody>
      </p:sp>
      <p:sp>
        <p:nvSpPr>
          <p:cNvPr id="21" name="Picture Placeholder 26">
            <a:extLst>
              <a:ext uri="{FF2B5EF4-FFF2-40B4-BE49-F238E27FC236}">
                <a16:creationId xmlns:a16="http://schemas.microsoft.com/office/drawing/2014/main" id="{CDE2B61B-78DD-9E04-82CA-5BEE4090779B}"/>
              </a:ext>
            </a:extLst>
          </p:cNvPr>
          <p:cNvSpPr>
            <a:spLocks noGrp="1"/>
          </p:cNvSpPr>
          <p:nvPr>
            <p:ph type="pic" sz="quarter" idx="13"/>
          </p:nvPr>
        </p:nvSpPr>
        <p:spPr>
          <a:xfrm>
            <a:off x="1" y="5368293"/>
            <a:ext cx="9283064" cy="2030730"/>
          </a:xfrm>
          <a:prstGeom prst="rect">
            <a:avLst/>
          </a:prstGeom>
          <a:pattFill prst="pct5">
            <a:fgClr>
              <a:schemeClr val="accent6"/>
            </a:fgClr>
            <a:bgClr>
              <a:schemeClr val="accent4"/>
            </a:bgClr>
          </a:pattFill>
        </p:spPr>
        <p:txBody>
          <a:bodyPr vert="horz" wrap="square" lIns="91440" tIns="45720" rIns="91440" bIns="45720" rtlCol="0" anchor="t">
            <a:noAutofit/>
          </a:bodyPr>
          <a:lstStyle>
            <a:lvl1pPr>
              <a:defRPr lang="en-ID" sz="1680" dirty="0"/>
            </a:lvl1pPr>
          </a:lstStyle>
          <a:p>
            <a:pPr lvl="0" algn="ctr"/>
            <a:endParaRPr lang="en-ID" dirty="0"/>
          </a:p>
        </p:txBody>
      </p:sp>
    </p:spTree>
    <p:extLst>
      <p:ext uri="{BB962C8B-B14F-4D97-AF65-F5344CB8AC3E}">
        <p14:creationId xmlns:p14="http://schemas.microsoft.com/office/powerpoint/2010/main" val="9968284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Text Boxes T23V1">
    <p:bg>
      <p:bgPr>
        <a:solidFill>
          <a:schemeClr val="bg2">
            <a:alpha val="3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tx1"/>
                </a:solidFill>
              </a:defRPr>
            </a:lvl1pPr>
          </a:lstStyle>
          <a:p>
            <a:fld id="{9B8CCFF5-5E46-46BD-B5F9-D4D844B4C9EE}" type="slidenum">
              <a:rPr lang="en-GB" smtClean="0"/>
              <a:pPr/>
              <a:t>‹#›</a:t>
            </a:fld>
            <a:endParaRPr lang="en-GB" dirty="0"/>
          </a:p>
        </p:txBody>
      </p:sp>
      <p:sp>
        <p:nvSpPr>
          <p:cNvPr id="2" name="Text Placeholder 2">
            <a:extLst>
              <a:ext uri="{FF2B5EF4-FFF2-40B4-BE49-F238E27FC236}">
                <a16:creationId xmlns:a16="http://schemas.microsoft.com/office/drawing/2014/main" id="{6FE85B72-50EA-4638-A493-F7F35B9F1D34}"/>
              </a:ext>
            </a:extLst>
          </p:cNvPr>
          <p:cNvSpPr>
            <a:spLocks noGrp="1"/>
          </p:cNvSpPr>
          <p:nvPr>
            <p:ph type="body" sz="quarter" idx="15"/>
          </p:nvPr>
        </p:nvSpPr>
        <p:spPr>
          <a:xfrm>
            <a:off x="704850" y="3295069"/>
            <a:ext cx="5398768" cy="1309319"/>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4" name="Text Placeholder 7">
            <a:extLst>
              <a:ext uri="{FF2B5EF4-FFF2-40B4-BE49-F238E27FC236}">
                <a16:creationId xmlns:a16="http://schemas.microsoft.com/office/drawing/2014/main" id="{15D09C35-FCB8-6F39-4E0C-2414281C3C67}"/>
              </a:ext>
            </a:extLst>
          </p:cNvPr>
          <p:cNvSpPr>
            <a:spLocks noGrp="1"/>
          </p:cNvSpPr>
          <p:nvPr>
            <p:ph type="body" sz="quarter" idx="16"/>
          </p:nvPr>
        </p:nvSpPr>
        <p:spPr>
          <a:xfrm>
            <a:off x="704850" y="2552700"/>
            <a:ext cx="5398768" cy="702074"/>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7" name="Title 1">
            <a:extLst>
              <a:ext uri="{FF2B5EF4-FFF2-40B4-BE49-F238E27FC236}">
                <a16:creationId xmlns:a16="http://schemas.microsoft.com/office/drawing/2014/main" id="{12E664BA-F337-DC5A-F85F-16D85D3CB011}"/>
              </a:ext>
            </a:extLst>
          </p:cNvPr>
          <p:cNvSpPr>
            <a:spLocks noGrp="1"/>
          </p:cNvSpPr>
          <p:nvPr>
            <p:ph type="title"/>
          </p:nvPr>
        </p:nvSpPr>
        <p:spPr>
          <a:xfrm>
            <a:off x="704850" y="701040"/>
            <a:ext cx="13220698" cy="1494780"/>
          </a:xfrm>
          <a:prstGeom prst="rect">
            <a:avLst/>
          </a:prstGeom>
        </p:spPr>
        <p:txBody>
          <a:bodyPr anchor="t">
            <a:noAutofit/>
          </a:bodyPr>
          <a:lstStyle>
            <a:lvl1pPr>
              <a:defRPr>
                <a:solidFill>
                  <a:schemeClr val="tx2"/>
                </a:solidFill>
              </a:defRPr>
            </a:lvl1pPr>
          </a:lstStyle>
          <a:p>
            <a:r>
              <a:rPr lang="en-US" dirty="0"/>
              <a:t>Click to edit Master title style</a:t>
            </a:r>
            <a:endParaRPr lang="en-ID" dirty="0"/>
          </a:p>
        </p:txBody>
      </p:sp>
      <p:sp>
        <p:nvSpPr>
          <p:cNvPr id="12" name="Text Placeholder 2">
            <a:extLst>
              <a:ext uri="{FF2B5EF4-FFF2-40B4-BE49-F238E27FC236}">
                <a16:creationId xmlns:a16="http://schemas.microsoft.com/office/drawing/2014/main" id="{CAFD1D6C-AE04-808D-612F-40EFB7918D4C}"/>
              </a:ext>
            </a:extLst>
          </p:cNvPr>
          <p:cNvSpPr>
            <a:spLocks noGrp="1"/>
          </p:cNvSpPr>
          <p:nvPr>
            <p:ph type="body" sz="quarter" idx="42"/>
          </p:nvPr>
        </p:nvSpPr>
        <p:spPr>
          <a:xfrm>
            <a:off x="8526780" y="3295069"/>
            <a:ext cx="5398768" cy="1309319"/>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4" name="Text Placeholder 7">
            <a:extLst>
              <a:ext uri="{FF2B5EF4-FFF2-40B4-BE49-F238E27FC236}">
                <a16:creationId xmlns:a16="http://schemas.microsoft.com/office/drawing/2014/main" id="{B9BFF046-C6B3-704E-B035-ABC1264FC02B}"/>
              </a:ext>
            </a:extLst>
          </p:cNvPr>
          <p:cNvSpPr>
            <a:spLocks noGrp="1"/>
          </p:cNvSpPr>
          <p:nvPr>
            <p:ph type="body" sz="quarter" idx="43"/>
          </p:nvPr>
        </p:nvSpPr>
        <p:spPr>
          <a:xfrm>
            <a:off x="8526780" y="2552700"/>
            <a:ext cx="5398768" cy="702074"/>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22" name="Text Placeholder 2">
            <a:extLst>
              <a:ext uri="{FF2B5EF4-FFF2-40B4-BE49-F238E27FC236}">
                <a16:creationId xmlns:a16="http://schemas.microsoft.com/office/drawing/2014/main" id="{F2D4EB7C-C2FC-BEEC-3557-A612FA994EF3}"/>
              </a:ext>
            </a:extLst>
          </p:cNvPr>
          <p:cNvSpPr>
            <a:spLocks noGrp="1"/>
          </p:cNvSpPr>
          <p:nvPr>
            <p:ph type="body" sz="quarter" idx="44"/>
          </p:nvPr>
        </p:nvSpPr>
        <p:spPr>
          <a:xfrm>
            <a:off x="704850" y="5782999"/>
            <a:ext cx="5398768" cy="1309319"/>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3" name="Text Placeholder 7">
            <a:extLst>
              <a:ext uri="{FF2B5EF4-FFF2-40B4-BE49-F238E27FC236}">
                <a16:creationId xmlns:a16="http://schemas.microsoft.com/office/drawing/2014/main" id="{A9285CB3-161C-6A7A-A141-5BB6BA127282}"/>
              </a:ext>
            </a:extLst>
          </p:cNvPr>
          <p:cNvSpPr>
            <a:spLocks noGrp="1"/>
          </p:cNvSpPr>
          <p:nvPr>
            <p:ph type="body" sz="quarter" idx="45"/>
          </p:nvPr>
        </p:nvSpPr>
        <p:spPr>
          <a:xfrm>
            <a:off x="704850" y="5040630"/>
            <a:ext cx="5398768" cy="702074"/>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24" name="Text Placeholder 2">
            <a:extLst>
              <a:ext uri="{FF2B5EF4-FFF2-40B4-BE49-F238E27FC236}">
                <a16:creationId xmlns:a16="http://schemas.microsoft.com/office/drawing/2014/main" id="{245C84EC-2B74-6F17-7B19-182766D7B5C6}"/>
              </a:ext>
            </a:extLst>
          </p:cNvPr>
          <p:cNvSpPr>
            <a:spLocks noGrp="1"/>
          </p:cNvSpPr>
          <p:nvPr>
            <p:ph type="body" sz="quarter" idx="46"/>
          </p:nvPr>
        </p:nvSpPr>
        <p:spPr>
          <a:xfrm>
            <a:off x="8526780" y="5782999"/>
            <a:ext cx="5398768" cy="1309319"/>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5" name="Text Placeholder 7">
            <a:extLst>
              <a:ext uri="{FF2B5EF4-FFF2-40B4-BE49-F238E27FC236}">
                <a16:creationId xmlns:a16="http://schemas.microsoft.com/office/drawing/2014/main" id="{D7442B0E-6319-E126-2707-8CE6E53B193D}"/>
              </a:ext>
            </a:extLst>
          </p:cNvPr>
          <p:cNvSpPr>
            <a:spLocks noGrp="1"/>
          </p:cNvSpPr>
          <p:nvPr>
            <p:ph type="body" sz="quarter" idx="47"/>
          </p:nvPr>
        </p:nvSpPr>
        <p:spPr>
          <a:xfrm>
            <a:off x="8526780" y="5040630"/>
            <a:ext cx="5398768" cy="702074"/>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Tree>
    <p:extLst>
      <p:ext uri="{BB962C8B-B14F-4D97-AF65-F5344CB8AC3E}">
        <p14:creationId xmlns:p14="http://schemas.microsoft.com/office/powerpoint/2010/main" val="15618605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Text Boxes T23V2">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vert="horz" lIns="91440" tIns="45720" rIns="91440" bIns="45720" rtlCol="0" anchor="ctr"/>
          <a:lstStyle>
            <a:lvl1pPr>
              <a:defRPr lang="en-GB" smtClean="0">
                <a:solidFill>
                  <a:schemeClr val="bg1">
                    <a:lumMod val="85000"/>
                  </a:schemeClr>
                </a:solidFill>
              </a:defRPr>
            </a:lvl1pPr>
          </a:lstStyle>
          <a:p>
            <a:pPr algn="ctr"/>
            <a:fld id="{9B8CCFF5-5E46-46BD-B5F9-D4D844B4C9EE}" type="slidenum">
              <a:rPr lang="en-GB" smtClean="0"/>
              <a:pPr algn="ctr"/>
              <a:t>‹#›</a:t>
            </a:fld>
            <a:endParaRPr lang="en-GB" dirty="0"/>
          </a:p>
        </p:txBody>
      </p:sp>
      <p:sp>
        <p:nvSpPr>
          <p:cNvPr id="2" name="Text Placeholder 2">
            <a:extLst>
              <a:ext uri="{FF2B5EF4-FFF2-40B4-BE49-F238E27FC236}">
                <a16:creationId xmlns:a16="http://schemas.microsoft.com/office/drawing/2014/main" id="{6FE85B72-50EA-4638-A493-F7F35B9F1D34}"/>
              </a:ext>
            </a:extLst>
          </p:cNvPr>
          <p:cNvSpPr>
            <a:spLocks noGrp="1"/>
          </p:cNvSpPr>
          <p:nvPr>
            <p:ph type="body" sz="quarter" idx="15"/>
          </p:nvPr>
        </p:nvSpPr>
        <p:spPr>
          <a:xfrm>
            <a:off x="704850" y="3295069"/>
            <a:ext cx="5398768" cy="1309319"/>
          </a:xfrm>
        </p:spPr>
        <p:txBody>
          <a:bodyPr vert="horz" lIns="91440" tIns="45720" rIns="91440" bIns="45720" rtlCol="0">
            <a:noAutofit/>
          </a:bodyPr>
          <a:lstStyle>
            <a:lvl1pPr>
              <a:defRPr lang="en-US" sz="1920" b="0" dirty="0">
                <a:solidFill>
                  <a:schemeClr val="tx1"/>
                </a:solidFill>
              </a:defRPr>
            </a:lvl1pPr>
          </a:lstStyle>
          <a:p>
            <a:pPr lvl="0">
              <a:lnSpc>
                <a:spcPct val="100000"/>
              </a:lnSpc>
              <a:spcBef>
                <a:spcPts val="0"/>
              </a:spcBef>
            </a:pPr>
            <a:r>
              <a:rPr lang="en-US" dirty="0"/>
              <a:t>Click to edit Master text styles</a:t>
            </a:r>
          </a:p>
        </p:txBody>
      </p:sp>
      <p:sp>
        <p:nvSpPr>
          <p:cNvPr id="4" name="Text Placeholder 7">
            <a:extLst>
              <a:ext uri="{FF2B5EF4-FFF2-40B4-BE49-F238E27FC236}">
                <a16:creationId xmlns:a16="http://schemas.microsoft.com/office/drawing/2014/main" id="{15D09C35-FCB8-6F39-4E0C-2414281C3C67}"/>
              </a:ext>
            </a:extLst>
          </p:cNvPr>
          <p:cNvSpPr>
            <a:spLocks noGrp="1"/>
          </p:cNvSpPr>
          <p:nvPr>
            <p:ph type="body" sz="quarter" idx="16"/>
          </p:nvPr>
        </p:nvSpPr>
        <p:spPr>
          <a:xfrm>
            <a:off x="704850" y="2552700"/>
            <a:ext cx="5398768" cy="702074"/>
          </a:xfrm>
        </p:spPr>
        <p:txBody>
          <a:bodyPr vert="horz" lIns="91440" tIns="45720" rIns="91440" bIns="45720" rtlCol="0" anchor="b">
            <a:noAutofit/>
          </a:bodyPr>
          <a:lstStyle>
            <a:lvl1pPr>
              <a:defRPr lang="en-GB" sz="2160" dirty="0">
                <a:solidFill>
                  <a:schemeClr val="tx1"/>
                </a:solidFill>
              </a:defRPr>
            </a:lvl1pPr>
          </a:lstStyle>
          <a:p>
            <a:pPr lvl="0">
              <a:lnSpc>
                <a:spcPct val="100000"/>
              </a:lnSpc>
              <a:spcBef>
                <a:spcPts val="0"/>
              </a:spcBef>
            </a:pPr>
            <a:r>
              <a:rPr lang="en-GB" dirty="0"/>
              <a:t>Click to edit Master text styles</a:t>
            </a:r>
          </a:p>
        </p:txBody>
      </p:sp>
      <p:sp>
        <p:nvSpPr>
          <p:cNvPr id="7" name="Title 1">
            <a:extLst>
              <a:ext uri="{FF2B5EF4-FFF2-40B4-BE49-F238E27FC236}">
                <a16:creationId xmlns:a16="http://schemas.microsoft.com/office/drawing/2014/main" id="{12E664BA-F337-DC5A-F85F-16D85D3CB011}"/>
              </a:ext>
            </a:extLst>
          </p:cNvPr>
          <p:cNvSpPr>
            <a:spLocks noGrp="1"/>
          </p:cNvSpPr>
          <p:nvPr>
            <p:ph type="title"/>
          </p:nvPr>
        </p:nvSpPr>
        <p:spPr>
          <a:xfrm>
            <a:off x="704850" y="701040"/>
            <a:ext cx="13220698" cy="1494780"/>
          </a:xfrm>
          <a:prstGeom prst="rect">
            <a:avLst/>
          </a:prstGeo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12" name="Text Placeholder 2">
            <a:extLst>
              <a:ext uri="{FF2B5EF4-FFF2-40B4-BE49-F238E27FC236}">
                <a16:creationId xmlns:a16="http://schemas.microsoft.com/office/drawing/2014/main" id="{CAFD1D6C-AE04-808D-612F-40EFB7918D4C}"/>
              </a:ext>
            </a:extLst>
          </p:cNvPr>
          <p:cNvSpPr>
            <a:spLocks noGrp="1"/>
          </p:cNvSpPr>
          <p:nvPr>
            <p:ph type="body" sz="quarter" idx="42"/>
          </p:nvPr>
        </p:nvSpPr>
        <p:spPr>
          <a:xfrm>
            <a:off x="8526780" y="3295069"/>
            <a:ext cx="5398768" cy="1309319"/>
          </a:xfrm>
        </p:spPr>
        <p:txBody>
          <a:bodyPr vert="horz" lIns="91440" tIns="45720" rIns="91440" bIns="45720" rtlCol="0">
            <a:noAutofit/>
          </a:bodyPr>
          <a:lstStyle>
            <a:lvl1pPr>
              <a:defRPr lang="en-US" sz="1920" b="0" dirty="0">
                <a:solidFill>
                  <a:schemeClr val="tx1"/>
                </a:solidFill>
              </a:defRPr>
            </a:lvl1pPr>
          </a:lstStyle>
          <a:p>
            <a:pPr lvl="0">
              <a:lnSpc>
                <a:spcPct val="100000"/>
              </a:lnSpc>
              <a:spcBef>
                <a:spcPts val="0"/>
              </a:spcBef>
            </a:pPr>
            <a:r>
              <a:rPr lang="en-US" dirty="0"/>
              <a:t>Click to edit Master text styles</a:t>
            </a:r>
          </a:p>
        </p:txBody>
      </p:sp>
      <p:sp>
        <p:nvSpPr>
          <p:cNvPr id="14" name="Text Placeholder 7">
            <a:extLst>
              <a:ext uri="{FF2B5EF4-FFF2-40B4-BE49-F238E27FC236}">
                <a16:creationId xmlns:a16="http://schemas.microsoft.com/office/drawing/2014/main" id="{B9BFF046-C6B3-704E-B035-ABC1264FC02B}"/>
              </a:ext>
            </a:extLst>
          </p:cNvPr>
          <p:cNvSpPr>
            <a:spLocks noGrp="1"/>
          </p:cNvSpPr>
          <p:nvPr>
            <p:ph type="body" sz="quarter" idx="43"/>
          </p:nvPr>
        </p:nvSpPr>
        <p:spPr>
          <a:xfrm>
            <a:off x="8526780" y="2552700"/>
            <a:ext cx="5398768" cy="702074"/>
          </a:xfrm>
        </p:spPr>
        <p:txBody>
          <a:bodyPr vert="horz" lIns="91440" tIns="45720" rIns="91440" bIns="45720" rtlCol="0" anchor="b">
            <a:noAutofit/>
          </a:bodyPr>
          <a:lstStyle>
            <a:lvl1pPr>
              <a:defRPr lang="en-GB" sz="2160" dirty="0">
                <a:solidFill>
                  <a:schemeClr val="tx1"/>
                </a:solidFill>
              </a:defRPr>
            </a:lvl1pPr>
          </a:lstStyle>
          <a:p>
            <a:pPr lvl="0">
              <a:lnSpc>
                <a:spcPct val="100000"/>
              </a:lnSpc>
              <a:spcBef>
                <a:spcPts val="0"/>
              </a:spcBef>
            </a:pPr>
            <a:r>
              <a:rPr lang="en-GB" dirty="0"/>
              <a:t>Click to edit Master text styles</a:t>
            </a:r>
          </a:p>
        </p:txBody>
      </p:sp>
      <p:sp>
        <p:nvSpPr>
          <p:cNvPr id="22" name="Text Placeholder 2">
            <a:extLst>
              <a:ext uri="{FF2B5EF4-FFF2-40B4-BE49-F238E27FC236}">
                <a16:creationId xmlns:a16="http://schemas.microsoft.com/office/drawing/2014/main" id="{F2D4EB7C-C2FC-BEEC-3557-A612FA994EF3}"/>
              </a:ext>
            </a:extLst>
          </p:cNvPr>
          <p:cNvSpPr>
            <a:spLocks noGrp="1"/>
          </p:cNvSpPr>
          <p:nvPr>
            <p:ph type="body" sz="quarter" idx="44"/>
          </p:nvPr>
        </p:nvSpPr>
        <p:spPr>
          <a:xfrm>
            <a:off x="704850" y="5782999"/>
            <a:ext cx="5398768" cy="1309319"/>
          </a:xfrm>
        </p:spPr>
        <p:txBody>
          <a:bodyPr vert="horz" lIns="91440" tIns="45720" rIns="91440" bIns="45720" rtlCol="0">
            <a:noAutofit/>
          </a:bodyPr>
          <a:lstStyle>
            <a:lvl1pPr>
              <a:defRPr lang="en-US" sz="1920" b="0" dirty="0">
                <a:solidFill>
                  <a:schemeClr val="tx1"/>
                </a:solidFill>
              </a:defRPr>
            </a:lvl1pPr>
          </a:lstStyle>
          <a:p>
            <a:pPr lvl="0">
              <a:lnSpc>
                <a:spcPct val="100000"/>
              </a:lnSpc>
              <a:spcBef>
                <a:spcPts val="0"/>
              </a:spcBef>
            </a:pPr>
            <a:r>
              <a:rPr lang="en-US" dirty="0"/>
              <a:t>Click to edit Master text styles</a:t>
            </a:r>
          </a:p>
        </p:txBody>
      </p:sp>
      <p:sp>
        <p:nvSpPr>
          <p:cNvPr id="23" name="Text Placeholder 7">
            <a:extLst>
              <a:ext uri="{FF2B5EF4-FFF2-40B4-BE49-F238E27FC236}">
                <a16:creationId xmlns:a16="http://schemas.microsoft.com/office/drawing/2014/main" id="{A9285CB3-161C-6A7A-A141-5BB6BA127282}"/>
              </a:ext>
            </a:extLst>
          </p:cNvPr>
          <p:cNvSpPr>
            <a:spLocks noGrp="1"/>
          </p:cNvSpPr>
          <p:nvPr>
            <p:ph type="body" sz="quarter" idx="45"/>
          </p:nvPr>
        </p:nvSpPr>
        <p:spPr>
          <a:xfrm>
            <a:off x="704850" y="5040630"/>
            <a:ext cx="5398768" cy="702074"/>
          </a:xfrm>
        </p:spPr>
        <p:txBody>
          <a:bodyPr vert="horz" lIns="91440" tIns="45720" rIns="91440" bIns="45720" rtlCol="0" anchor="b">
            <a:noAutofit/>
          </a:bodyPr>
          <a:lstStyle>
            <a:lvl1pPr>
              <a:defRPr lang="en-GB" sz="2160" dirty="0">
                <a:solidFill>
                  <a:schemeClr val="tx1"/>
                </a:solidFill>
              </a:defRPr>
            </a:lvl1pPr>
          </a:lstStyle>
          <a:p>
            <a:pPr lvl="0">
              <a:lnSpc>
                <a:spcPct val="100000"/>
              </a:lnSpc>
              <a:spcBef>
                <a:spcPts val="0"/>
              </a:spcBef>
            </a:pPr>
            <a:r>
              <a:rPr lang="en-GB" dirty="0"/>
              <a:t>Click to edit Master text styles</a:t>
            </a:r>
          </a:p>
        </p:txBody>
      </p:sp>
      <p:sp>
        <p:nvSpPr>
          <p:cNvPr id="24" name="Text Placeholder 2">
            <a:extLst>
              <a:ext uri="{FF2B5EF4-FFF2-40B4-BE49-F238E27FC236}">
                <a16:creationId xmlns:a16="http://schemas.microsoft.com/office/drawing/2014/main" id="{245C84EC-2B74-6F17-7B19-182766D7B5C6}"/>
              </a:ext>
            </a:extLst>
          </p:cNvPr>
          <p:cNvSpPr>
            <a:spLocks noGrp="1"/>
          </p:cNvSpPr>
          <p:nvPr>
            <p:ph type="body" sz="quarter" idx="46"/>
          </p:nvPr>
        </p:nvSpPr>
        <p:spPr>
          <a:xfrm>
            <a:off x="8526780" y="5782999"/>
            <a:ext cx="5398768" cy="1309319"/>
          </a:xfrm>
        </p:spPr>
        <p:txBody>
          <a:bodyPr vert="horz" lIns="91440" tIns="45720" rIns="91440" bIns="45720" rtlCol="0">
            <a:noAutofit/>
          </a:bodyPr>
          <a:lstStyle>
            <a:lvl1pPr>
              <a:defRPr lang="en-US" sz="1920" b="0" dirty="0">
                <a:solidFill>
                  <a:schemeClr val="tx1"/>
                </a:solidFill>
              </a:defRPr>
            </a:lvl1pPr>
          </a:lstStyle>
          <a:p>
            <a:pPr lvl="0">
              <a:lnSpc>
                <a:spcPct val="100000"/>
              </a:lnSpc>
              <a:spcBef>
                <a:spcPts val="0"/>
              </a:spcBef>
            </a:pPr>
            <a:r>
              <a:rPr lang="en-US" dirty="0"/>
              <a:t>Click to edit Master text styles</a:t>
            </a:r>
          </a:p>
        </p:txBody>
      </p:sp>
      <p:sp>
        <p:nvSpPr>
          <p:cNvPr id="25" name="Text Placeholder 7">
            <a:extLst>
              <a:ext uri="{FF2B5EF4-FFF2-40B4-BE49-F238E27FC236}">
                <a16:creationId xmlns:a16="http://schemas.microsoft.com/office/drawing/2014/main" id="{D7442B0E-6319-E126-2707-8CE6E53B193D}"/>
              </a:ext>
            </a:extLst>
          </p:cNvPr>
          <p:cNvSpPr>
            <a:spLocks noGrp="1"/>
          </p:cNvSpPr>
          <p:nvPr>
            <p:ph type="body" sz="quarter" idx="47"/>
          </p:nvPr>
        </p:nvSpPr>
        <p:spPr>
          <a:xfrm>
            <a:off x="8526780" y="5040630"/>
            <a:ext cx="5398768" cy="702074"/>
          </a:xfrm>
        </p:spPr>
        <p:txBody>
          <a:bodyPr vert="horz" lIns="91440" tIns="45720" rIns="91440" bIns="45720" rtlCol="0" anchor="b">
            <a:noAutofit/>
          </a:bodyPr>
          <a:lstStyle>
            <a:lvl1pPr>
              <a:defRPr lang="en-GB" sz="2160" dirty="0">
                <a:solidFill>
                  <a:schemeClr val="tx1"/>
                </a:solidFill>
              </a:defRPr>
            </a:lvl1pPr>
          </a:lstStyle>
          <a:p>
            <a:pPr lvl="0">
              <a:lnSpc>
                <a:spcPct val="100000"/>
              </a:lnSpc>
              <a:spcBef>
                <a:spcPts val="0"/>
              </a:spcBef>
            </a:pPr>
            <a:r>
              <a:rPr lang="en-GB" dirty="0"/>
              <a:t>Click to edit Master text styles</a:t>
            </a:r>
          </a:p>
        </p:txBody>
      </p:sp>
    </p:spTree>
    <p:extLst>
      <p:ext uri="{BB962C8B-B14F-4D97-AF65-F5344CB8AC3E}">
        <p14:creationId xmlns:p14="http://schemas.microsoft.com/office/powerpoint/2010/main" val="19122526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with Contents C40V1">
    <p:bg>
      <p:bgPr>
        <a:solidFill>
          <a:schemeClr val="bg2">
            <a:alpha val="3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lvl1pPr>
          </a:lstStyle>
          <a:p>
            <a:fld id="{9B8CCFF5-5E46-46BD-B5F9-D4D844B4C9EE}" type="slidenum">
              <a:rPr lang="en-GB" smtClean="0"/>
              <a:pPr/>
              <a:t>‹#›</a:t>
            </a:fld>
            <a:endParaRPr lang="en-GB" dirty="0"/>
          </a:p>
        </p:txBody>
      </p:sp>
      <p:sp>
        <p:nvSpPr>
          <p:cNvPr id="3" name="Title 1">
            <a:extLst>
              <a:ext uri="{FF2B5EF4-FFF2-40B4-BE49-F238E27FC236}">
                <a16:creationId xmlns:a16="http://schemas.microsoft.com/office/drawing/2014/main" id="{0D78536D-56B8-C8AB-E6BB-E0331088471C}"/>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2"/>
                </a:solidFill>
              </a:defRPr>
            </a:lvl1pPr>
          </a:lstStyle>
          <a:p>
            <a:r>
              <a:rPr lang="en-US" dirty="0"/>
              <a:t>Click to edit Master title style</a:t>
            </a:r>
            <a:endParaRPr lang="en-ID" dirty="0"/>
          </a:p>
        </p:txBody>
      </p:sp>
      <p:sp>
        <p:nvSpPr>
          <p:cNvPr id="2" name="Text Placeholder 2">
            <a:extLst>
              <a:ext uri="{FF2B5EF4-FFF2-40B4-BE49-F238E27FC236}">
                <a16:creationId xmlns:a16="http://schemas.microsoft.com/office/drawing/2014/main" id="{A0BB81D2-6F83-6C7F-49EA-F0A494CA154B}"/>
              </a:ext>
            </a:extLst>
          </p:cNvPr>
          <p:cNvSpPr>
            <a:spLocks noGrp="1"/>
          </p:cNvSpPr>
          <p:nvPr>
            <p:ph type="body" sz="quarter" idx="15"/>
          </p:nvPr>
        </p:nvSpPr>
        <p:spPr>
          <a:xfrm>
            <a:off x="704851" y="2014771"/>
            <a:ext cx="13220699" cy="1016564"/>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8" name="Table Placeholder 7">
            <a:extLst>
              <a:ext uri="{FF2B5EF4-FFF2-40B4-BE49-F238E27FC236}">
                <a16:creationId xmlns:a16="http://schemas.microsoft.com/office/drawing/2014/main" id="{22870F8E-4953-D58B-BA98-E84672D2A138}"/>
              </a:ext>
            </a:extLst>
          </p:cNvPr>
          <p:cNvSpPr>
            <a:spLocks noGrp="1"/>
          </p:cNvSpPr>
          <p:nvPr>
            <p:ph type="tbl" sz="quarter" idx="42"/>
          </p:nvPr>
        </p:nvSpPr>
        <p:spPr>
          <a:xfrm>
            <a:off x="704850" y="3386697"/>
            <a:ext cx="13220700" cy="3846589"/>
          </a:xfrm>
        </p:spPr>
        <p:txBody>
          <a:bodyPr/>
          <a:lstStyle/>
          <a:p>
            <a:endParaRPr lang="en-GB"/>
          </a:p>
        </p:txBody>
      </p:sp>
    </p:spTree>
    <p:extLst>
      <p:ext uri="{BB962C8B-B14F-4D97-AF65-F5344CB8AC3E}">
        <p14:creationId xmlns:p14="http://schemas.microsoft.com/office/powerpoint/2010/main" val="32563690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with Contents C40V2">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vert="horz" lIns="91440" tIns="45720" rIns="91440" bIns="45720" rtlCol="0" anchor="ctr"/>
          <a:lstStyle>
            <a:lvl1pPr>
              <a:defRPr lang="en-GB" smtClean="0">
                <a:solidFill>
                  <a:schemeClr val="bg1">
                    <a:lumMod val="85000"/>
                  </a:schemeClr>
                </a:solidFill>
              </a:defRPr>
            </a:lvl1pPr>
          </a:lstStyle>
          <a:p>
            <a:pPr algn="ctr"/>
            <a:fld id="{9B8CCFF5-5E46-46BD-B5F9-D4D844B4C9EE}" type="slidenum">
              <a:rPr lang="en-GB" smtClean="0"/>
              <a:pPr algn="ctr"/>
              <a:t>‹#›</a:t>
            </a:fld>
            <a:endParaRPr lang="en-GB" dirty="0"/>
          </a:p>
        </p:txBody>
      </p:sp>
      <p:sp>
        <p:nvSpPr>
          <p:cNvPr id="3" name="Title 1">
            <a:extLst>
              <a:ext uri="{FF2B5EF4-FFF2-40B4-BE49-F238E27FC236}">
                <a16:creationId xmlns:a16="http://schemas.microsoft.com/office/drawing/2014/main" id="{8BE2B705-AC7B-B5AA-6133-E1B293F026E0}"/>
              </a:ext>
            </a:extLst>
          </p:cNvPr>
          <p:cNvSpPr>
            <a:spLocks noGrp="1"/>
          </p:cNvSpPr>
          <p:nvPr>
            <p:ph type="title"/>
          </p:nvPr>
        </p:nvSpPr>
        <p:spPr>
          <a:xfrm>
            <a:off x="704850" y="701042"/>
            <a:ext cx="13220698" cy="958367"/>
          </a:xfrm>
          <a:prstGeom prst="rect">
            <a:avLst/>
          </a:prstGeo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8" name="Text Placeholder 2">
            <a:extLst>
              <a:ext uri="{FF2B5EF4-FFF2-40B4-BE49-F238E27FC236}">
                <a16:creationId xmlns:a16="http://schemas.microsoft.com/office/drawing/2014/main" id="{2D13E320-5A1C-1AC3-A591-89147CD7225F}"/>
              </a:ext>
            </a:extLst>
          </p:cNvPr>
          <p:cNvSpPr>
            <a:spLocks noGrp="1"/>
          </p:cNvSpPr>
          <p:nvPr>
            <p:ph type="body" sz="quarter" idx="15"/>
          </p:nvPr>
        </p:nvSpPr>
        <p:spPr>
          <a:xfrm>
            <a:off x="704851" y="2014771"/>
            <a:ext cx="13220699" cy="1016564"/>
          </a:xfrm>
        </p:spPr>
        <p:txBody>
          <a:bodyPr>
            <a:noAutofit/>
          </a:bodyPr>
          <a:lstStyle>
            <a:lvl1pP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9" name="Table Placeholder 7">
            <a:extLst>
              <a:ext uri="{FF2B5EF4-FFF2-40B4-BE49-F238E27FC236}">
                <a16:creationId xmlns:a16="http://schemas.microsoft.com/office/drawing/2014/main" id="{5C89B0ED-4082-6CA5-6DFF-45D41DC3AAF8}"/>
              </a:ext>
            </a:extLst>
          </p:cNvPr>
          <p:cNvSpPr>
            <a:spLocks noGrp="1"/>
          </p:cNvSpPr>
          <p:nvPr>
            <p:ph type="tbl" sz="quarter" idx="42"/>
          </p:nvPr>
        </p:nvSpPr>
        <p:spPr>
          <a:xfrm>
            <a:off x="704850" y="3386697"/>
            <a:ext cx="13220700" cy="3846589"/>
          </a:xfrm>
        </p:spPr>
        <p:txBody>
          <a:bodyPr/>
          <a:lstStyle>
            <a:lvl1pPr>
              <a:defRPr>
                <a:solidFill>
                  <a:schemeClr val="bg1">
                    <a:lumMod val="85000"/>
                  </a:schemeClr>
                </a:solidFill>
              </a:defRPr>
            </a:lvl1pPr>
          </a:lstStyle>
          <a:p>
            <a:endParaRPr lang="en-GB"/>
          </a:p>
        </p:txBody>
      </p:sp>
    </p:spTree>
    <p:extLst>
      <p:ext uri="{BB962C8B-B14F-4D97-AF65-F5344CB8AC3E}">
        <p14:creationId xmlns:p14="http://schemas.microsoft.com/office/powerpoint/2010/main" val="32830282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Radial Bars C41V1">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bg1">
                    <a:lumMod val="85000"/>
                  </a:schemeClr>
                </a:solidFill>
              </a:defRPr>
            </a:lvl1pPr>
          </a:lstStyle>
          <a:p>
            <a:fld id="{9B8CCFF5-5E46-46BD-B5F9-D4D844B4C9EE}" type="slidenum">
              <a:rPr lang="en-GB" smtClean="0"/>
              <a:pPr/>
              <a:t>‹#›</a:t>
            </a:fld>
            <a:endParaRPr lang="en-GB" dirty="0"/>
          </a:p>
        </p:txBody>
      </p:sp>
      <p:sp>
        <p:nvSpPr>
          <p:cNvPr id="7" name="Title 1">
            <a:extLst>
              <a:ext uri="{FF2B5EF4-FFF2-40B4-BE49-F238E27FC236}">
                <a16:creationId xmlns:a16="http://schemas.microsoft.com/office/drawing/2014/main" id="{C19E034C-1D99-06F7-97F5-2AC8D9ABDEAB}"/>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1"/>
                </a:solidFill>
              </a:defRPr>
            </a:lvl1pPr>
          </a:lstStyle>
          <a:p>
            <a:r>
              <a:rPr lang="en-US" dirty="0"/>
              <a:t>Click to edit Master title style</a:t>
            </a:r>
            <a:endParaRPr lang="en-ID" dirty="0"/>
          </a:p>
        </p:txBody>
      </p:sp>
      <p:sp>
        <p:nvSpPr>
          <p:cNvPr id="52" name="Picture Placeholder 8">
            <a:extLst>
              <a:ext uri="{FF2B5EF4-FFF2-40B4-BE49-F238E27FC236}">
                <a16:creationId xmlns:a16="http://schemas.microsoft.com/office/drawing/2014/main" id="{CC9075AB-F354-A157-9323-6F97BD3EFAE0}"/>
              </a:ext>
            </a:extLst>
          </p:cNvPr>
          <p:cNvSpPr>
            <a:spLocks noGrp="1"/>
          </p:cNvSpPr>
          <p:nvPr>
            <p:ph type="pic" sz="quarter" idx="28"/>
          </p:nvPr>
        </p:nvSpPr>
        <p:spPr>
          <a:xfrm>
            <a:off x="5875202" y="2053577"/>
            <a:ext cx="2880000" cy="6176022"/>
          </a:xfrm>
        </p:spPr>
        <p:txBody>
          <a:bodyPr/>
          <a:lstStyle/>
          <a:p>
            <a:endParaRPr lang="en-UZ"/>
          </a:p>
        </p:txBody>
      </p:sp>
      <p:sp>
        <p:nvSpPr>
          <p:cNvPr id="53" name="Oval 52">
            <a:extLst>
              <a:ext uri="{FF2B5EF4-FFF2-40B4-BE49-F238E27FC236}">
                <a16:creationId xmlns:a16="http://schemas.microsoft.com/office/drawing/2014/main" id="{1861267C-3A48-782E-000E-914DBB4E56ED}"/>
              </a:ext>
            </a:extLst>
          </p:cNvPr>
          <p:cNvSpPr/>
          <p:nvPr userDrawn="1"/>
        </p:nvSpPr>
        <p:spPr>
          <a:xfrm>
            <a:off x="1851575" y="2147511"/>
            <a:ext cx="1897550" cy="1897550"/>
          </a:xfrm>
          <a:prstGeom prst="ellipse">
            <a:avLst/>
          </a:prstGeom>
          <a:noFill/>
          <a:ln w="762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GB" sz="2160"/>
          </a:p>
        </p:txBody>
      </p:sp>
      <p:sp>
        <p:nvSpPr>
          <p:cNvPr id="54" name="Text Placeholder 14">
            <a:extLst>
              <a:ext uri="{FF2B5EF4-FFF2-40B4-BE49-F238E27FC236}">
                <a16:creationId xmlns:a16="http://schemas.microsoft.com/office/drawing/2014/main" id="{9930E31F-8E3D-AFCA-20CB-FB2EFBD0CAC1}"/>
              </a:ext>
            </a:extLst>
          </p:cNvPr>
          <p:cNvSpPr>
            <a:spLocks noGrp="1"/>
          </p:cNvSpPr>
          <p:nvPr>
            <p:ph type="body" sz="quarter" idx="32" hasCustomPrompt="1"/>
          </p:nvPr>
        </p:nvSpPr>
        <p:spPr>
          <a:xfrm>
            <a:off x="1851575" y="2147511"/>
            <a:ext cx="1897550" cy="1897550"/>
          </a:xfrm>
          <a:prstGeom prst="arc">
            <a:avLst>
              <a:gd name="adj1" fmla="val 16200000"/>
              <a:gd name="adj2" fmla="val 13391445"/>
            </a:avLst>
          </a:prstGeom>
          <a:noFill/>
          <a:ln w="762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algn="ctr">
              <a:defRPr lang="en-GB" sz="1200" dirty="0">
                <a:solidFill>
                  <a:sysClr val="windowText" lastClr="000000"/>
                </a:solidFill>
              </a:defRPr>
            </a:lvl1pPr>
          </a:lstStyle>
          <a:p>
            <a:pPr lvl="0" algn="ctr" defTabSz="1097280"/>
            <a:r>
              <a:rPr lang="en-US" dirty="0"/>
              <a:t> </a:t>
            </a:r>
            <a:endParaRPr lang="en-GB" dirty="0"/>
          </a:p>
        </p:txBody>
      </p:sp>
      <p:sp>
        <p:nvSpPr>
          <p:cNvPr id="55" name="Text Placeholder 6">
            <a:extLst>
              <a:ext uri="{FF2B5EF4-FFF2-40B4-BE49-F238E27FC236}">
                <a16:creationId xmlns:a16="http://schemas.microsoft.com/office/drawing/2014/main" id="{9DA1500A-3792-B795-3F6D-CF4AD80B28AC}"/>
              </a:ext>
            </a:extLst>
          </p:cNvPr>
          <p:cNvSpPr>
            <a:spLocks noGrp="1"/>
          </p:cNvSpPr>
          <p:nvPr>
            <p:ph type="body" sz="quarter" idx="33" hasCustomPrompt="1"/>
          </p:nvPr>
        </p:nvSpPr>
        <p:spPr>
          <a:xfrm>
            <a:off x="2044855" y="2651876"/>
            <a:ext cx="1510992" cy="912221"/>
          </a:xfrm>
        </p:spPr>
        <p:txBody>
          <a:bodyPr anchor="ctr">
            <a:noAutofit/>
          </a:bodyPr>
          <a:lstStyle>
            <a:lvl1pPr algn="ctr">
              <a:lnSpc>
                <a:spcPct val="100000"/>
              </a:lnSpc>
              <a:spcBef>
                <a:spcPts val="0"/>
              </a:spcBef>
              <a:defRPr sz="3360" b="1">
                <a:solidFill>
                  <a:schemeClr val="accent4"/>
                </a:solidFill>
                <a:latin typeface="+mj-lt"/>
              </a:defRPr>
            </a:lvl1pPr>
          </a:lstStyle>
          <a:p>
            <a:pPr lvl="0"/>
            <a:r>
              <a:rPr lang="en-US" dirty="0"/>
              <a:t>xx%</a:t>
            </a:r>
          </a:p>
        </p:txBody>
      </p:sp>
      <p:sp>
        <p:nvSpPr>
          <p:cNvPr id="56" name="Oval 55">
            <a:extLst>
              <a:ext uri="{FF2B5EF4-FFF2-40B4-BE49-F238E27FC236}">
                <a16:creationId xmlns:a16="http://schemas.microsoft.com/office/drawing/2014/main" id="{2E2F95C1-C2DC-E82B-E831-32B615360246}"/>
              </a:ext>
            </a:extLst>
          </p:cNvPr>
          <p:cNvSpPr/>
          <p:nvPr userDrawn="1"/>
        </p:nvSpPr>
        <p:spPr>
          <a:xfrm>
            <a:off x="10881277" y="2147511"/>
            <a:ext cx="1897550" cy="1897550"/>
          </a:xfrm>
          <a:prstGeom prst="ellipse">
            <a:avLst/>
          </a:prstGeom>
          <a:noFill/>
          <a:ln w="762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GB" sz="2160"/>
          </a:p>
        </p:txBody>
      </p:sp>
      <p:sp>
        <p:nvSpPr>
          <p:cNvPr id="57" name="Text Placeholder 14">
            <a:extLst>
              <a:ext uri="{FF2B5EF4-FFF2-40B4-BE49-F238E27FC236}">
                <a16:creationId xmlns:a16="http://schemas.microsoft.com/office/drawing/2014/main" id="{3A67B80E-6EDF-2605-834F-08EDBAFC4942}"/>
              </a:ext>
            </a:extLst>
          </p:cNvPr>
          <p:cNvSpPr>
            <a:spLocks noGrp="1"/>
          </p:cNvSpPr>
          <p:nvPr>
            <p:ph type="body" sz="quarter" idx="34" hasCustomPrompt="1"/>
          </p:nvPr>
        </p:nvSpPr>
        <p:spPr>
          <a:xfrm>
            <a:off x="10881277" y="2147511"/>
            <a:ext cx="1897550" cy="1897550"/>
          </a:xfrm>
          <a:prstGeom prst="arc">
            <a:avLst>
              <a:gd name="adj1" fmla="val 16200000"/>
              <a:gd name="adj2" fmla="val 13391445"/>
            </a:avLst>
          </a:prstGeom>
          <a:noFill/>
          <a:ln w="762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algn="ctr">
              <a:defRPr lang="en-GB" sz="1200" dirty="0">
                <a:solidFill>
                  <a:sysClr val="windowText" lastClr="000000"/>
                </a:solidFill>
              </a:defRPr>
            </a:lvl1pPr>
          </a:lstStyle>
          <a:p>
            <a:pPr lvl="0" algn="ctr" defTabSz="1097280"/>
            <a:r>
              <a:rPr lang="en-US" dirty="0"/>
              <a:t> </a:t>
            </a:r>
            <a:endParaRPr lang="en-GB" dirty="0"/>
          </a:p>
        </p:txBody>
      </p:sp>
      <p:sp>
        <p:nvSpPr>
          <p:cNvPr id="58" name="Text Placeholder 6">
            <a:extLst>
              <a:ext uri="{FF2B5EF4-FFF2-40B4-BE49-F238E27FC236}">
                <a16:creationId xmlns:a16="http://schemas.microsoft.com/office/drawing/2014/main" id="{B840E15C-58DD-EF39-5CDA-6517E32501AC}"/>
              </a:ext>
            </a:extLst>
          </p:cNvPr>
          <p:cNvSpPr>
            <a:spLocks noGrp="1"/>
          </p:cNvSpPr>
          <p:nvPr>
            <p:ph type="body" sz="quarter" idx="35" hasCustomPrompt="1"/>
          </p:nvPr>
        </p:nvSpPr>
        <p:spPr>
          <a:xfrm>
            <a:off x="11074556" y="2651876"/>
            <a:ext cx="1510992" cy="912221"/>
          </a:xfrm>
        </p:spPr>
        <p:txBody>
          <a:bodyPr anchor="ctr">
            <a:noAutofit/>
          </a:bodyPr>
          <a:lstStyle>
            <a:lvl1pPr algn="ctr">
              <a:lnSpc>
                <a:spcPct val="100000"/>
              </a:lnSpc>
              <a:spcBef>
                <a:spcPts val="0"/>
              </a:spcBef>
              <a:defRPr sz="3360" b="1">
                <a:solidFill>
                  <a:schemeClr val="accent4"/>
                </a:solidFill>
                <a:latin typeface="+mj-lt"/>
              </a:defRPr>
            </a:lvl1pPr>
          </a:lstStyle>
          <a:p>
            <a:pPr lvl="0"/>
            <a:r>
              <a:rPr lang="en-US" dirty="0"/>
              <a:t>xx%</a:t>
            </a:r>
          </a:p>
        </p:txBody>
      </p:sp>
      <p:sp>
        <p:nvSpPr>
          <p:cNvPr id="4" name="Text Placeholder 2">
            <a:extLst>
              <a:ext uri="{FF2B5EF4-FFF2-40B4-BE49-F238E27FC236}">
                <a16:creationId xmlns:a16="http://schemas.microsoft.com/office/drawing/2014/main" id="{C23CE940-84DF-DB97-4E46-43CD592E889F}"/>
              </a:ext>
            </a:extLst>
          </p:cNvPr>
          <p:cNvSpPr>
            <a:spLocks noGrp="1"/>
          </p:cNvSpPr>
          <p:nvPr>
            <p:ph type="body" sz="quarter" idx="43"/>
          </p:nvPr>
        </p:nvSpPr>
        <p:spPr>
          <a:xfrm>
            <a:off x="704850" y="4955071"/>
            <a:ext cx="4191000" cy="2573490"/>
          </a:xfrm>
        </p:spPr>
        <p:txBody>
          <a:bodyPr>
            <a:noAutofit/>
          </a:bodyPr>
          <a:lstStyle>
            <a:lvl1pPr algn="ct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8" name="Text Placeholder 7">
            <a:extLst>
              <a:ext uri="{FF2B5EF4-FFF2-40B4-BE49-F238E27FC236}">
                <a16:creationId xmlns:a16="http://schemas.microsoft.com/office/drawing/2014/main" id="{F6B77F32-74CA-CAC3-70AC-2DA0E1442014}"/>
              </a:ext>
            </a:extLst>
          </p:cNvPr>
          <p:cNvSpPr>
            <a:spLocks noGrp="1"/>
          </p:cNvSpPr>
          <p:nvPr>
            <p:ph type="body" sz="quarter" idx="44"/>
          </p:nvPr>
        </p:nvSpPr>
        <p:spPr>
          <a:xfrm>
            <a:off x="704850" y="4247922"/>
            <a:ext cx="4191000" cy="666064"/>
          </a:xfrm>
        </p:spPr>
        <p:txBody>
          <a:bodyPr anchor="ctr">
            <a:noAutofit/>
          </a:bodyPr>
          <a:lstStyle>
            <a:lvl1pPr algn="ctr">
              <a:lnSpc>
                <a:spcPct val="100000"/>
              </a:lnSpc>
              <a:spcBef>
                <a:spcPts val="0"/>
              </a:spcBef>
              <a:defRPr sz="2160">
                <a:solidFill>
                  <a:schemeClr val="tx1"/>
                </a:solidFill>
              </a:defRPr>
            </a:lvl1pPr>
          </a:lstStyle>
          <a:p>
            <a:pPr lvl="0"/>
            <a:r>
              <a:rPr lang="en-GB" dirty="0"/>
              <a:t>Click to edit Master text styles</a:t>
            </a:r>
          </a:p>
        </p:txBody>
      </p:sp>
      <p:sp>
        <p:nvSpPr>
          <p:cNvPr id="11" name="Text Placeholder 2">
            <a:extLst>
              <a:ext uri="{FF2B5EF4-FFF2-40B4-BE49-F238E27FC236}">
                <a16:creationId xmlns:a16="http://schemas.microsoft.com/office/drawing/2014/main" id="{50941F66-33A0-95FB-D52B-E1441B9EBE2A}"/>
              </a:ext>
            </a:extLst>
          </p:cNvPr>
          <p:cNvSpPr>
            <a:spLocks noGrp="1"/>
          </p:cNvSpPr>
          <p:nvPr>
            <p:ph type="body" sz="quarter" idx="45"/>
          </p:nvPr>
        </p:nvSpPr>
        <p:spPr>
          <a:xfrm>
            <a:off x="9734544" y="4955071"/>
            <a:ext cx="4191000" cy="2573490"/>
          </a:xfrm>
        </p:spPr>
        <p:txBody>
          <a:bodyPr>
            <a:noAutofit/>
          </a:bodyPr>
          <a:lstStyle>
            <a:lvl1pPr algn="ct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2" name="Text Placeholder 7">
            <a:extLst>
              <a:ext uri="{FF2B5EF4-FFF2-40B4-BE49-F238E27FC236}">
                <a16:creationId xmlns:a16="http://schemas.microsoft.com/office/drawing/2014/main" id="{A3CD2940-9658-0558-88C8-2CE8CC50A3BB}"/>
              </a:ext>
            </a:extLst>
          </p:cNvPr>
          <p:cNvSpPr>
            <a:spLocks noGrp="1"/>
          </p:cNvSpPr>
          <p:nvPr>
            <p:ph type="body" sz="quarter" idx="46"/>
          </p:nvPr>
        </p:nvSpPr>
        <p:spPr>
          <a:xfrm>
            <a:off x="9734544" y="4247922"/>
            <a:ext cx="4191000" cy="666064"/>
          </a:xfrm>
        </p:spPr>
        <p:txBody>
          <a:bodyPr anchor="ctr">
            <a:noAutofit/>
          </a:bodyPr>
          <a:lstStyle>
            <a:lvl1pPr algn="ctr">
              <a:lnSpc>
                <a:spcPct val="100000"/>
              </a:lnSpc>
              <a:spcBef>
                <a:spcPts val="0"/>
              </a:spcBef>
              <a:defRPr sz="2160">
                <a:solidFill>
                  <a:schemeClr val="tx1"/>
                </a:solidFill>
              </a:defRPr>
            </a:lvl1pPr>
          </a:lstStyle>
          <a:p>
            <a:pPr lvl="0"/>
            <a:r>
              <a:rPr lang="en-GB" dirty="0"/>
              <a:t>Click to edit Master text styles</a:t>
            </a:r>
          </a:p>
        </p:txBody>
      </p:sp>
    </p:spTree>
    <p:extLst>
      <p:ext uri="{BB962C8B-B14F-4D97-AF65-F5344CB8AC3E}">
        <p14:creationId xmlns:p14="http://schemas.microsoft.com/office/powerpoint/2010/main" val="21746908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Radial Bars C42V1">
    <p:bg>
      <p:bgPr>
        <a:solidFill>
          <a:schemeClr val="bg2">
            <a:alpha val="3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lvl1pPr>
          </a:lstStyle>
          <a:p>
            <a:fld id="{9B8CCFF5-5E46-46BD-B5F9-D4D844B4C9EE}" type="slidenum">
              <a:rPr lang="en-GB" smtClean="0"/>
              <a:pPr/>
              <a:t>‹#›</a:t>
            </a:fld>
            <a:endParaRPr lang="en-GB" dirty="0"/>
          </a:p>
        </p:txBody>
      </p:sp>
      <p:sp>
        <p:nvSpPr>
          <p:cNvPr id="3" name="Title 1">
            <a:extLst>
              <a:ext uri="{FF2B5EF4-FFF2-40B4-BE49-F238E27FC236}">
                <a16:creationId xmlns:a16="http://schemas.microsoft.com/office/drawing/2014/main" id="{0D78536D-56B8-C8AB-E6BB-E0331088471C}"/>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2"/>
                </a:solidFill>
              </a:defRPr>
            </a:lvl1pPr>
          </a:lstStyle>
          <a:p>
            <a:r>
              <a:rPr lang="en-US" dirty="0"/>
              <a:t>Click to edit Master title style</a:t>
            </a:r>
            <a:endParaRPr lang="en-ID" dirty="0"/>
          </a:p>
        </p:txBody>
      </p:sp>
      <p:sp>
        <p:nvSpPr>
          <p:cNvPr id="12" name="Text Placeholder 7">
            <a:extLst>
              <a:ext uri="{FF2B5EF4-FFF2-40B4-BE49-F238E27FC236}">
                <a16:creationId xmlns:a16="http://schemas.microsoft.com/office/drawing/2014/main" id="{49C46CF3-47E0-480A-FAE3-CC4532B22B85}"/>
              </a:ext>
            </a:extLst>
          </p:cNvPr>
          <p:cNvSpPr>
            <a:spLocks noGrp="1"/>
          </p:cNvSpPr>
          <p:nvPr>
            <p:ph type="body" sz="quarter" idx="19"/>
          </p:nvPr>
        </p:nvSpPr>
        <p:spPr>
          <a:xfrm>
            <a:off x="1152146" y="5095392"/>
            <a:ext cx="3296411" cy="2433164"/>
          </a:xfrm>
        </p:spPr>
        <p:txBody>
          <a:bodyPr>
            <a:noAutofit/>
          </a:bodyPr>
          <a:lstStyle>
            <a:lvl1pPr algn="ctr">
              <a:lnSpc>
                <a:spcPct val="100000"/>
              </a:lnSpc>
              <a:spcBef>
                <a:spcPts val="0"/>
              </a:spcBef>
              <a:defRPr sz="1920" b="0">
                <a:solidFill>
                  <a:schemeClr val="tx2"/>
                </a:solidFill>
              </a:defRPr>
            </a:lvl1pPr>
            <a:lvl2pPr>
              <a:spcBef>
                <a:spcPts val="480"/>
              </a:spcBef>
              <a:defRPr/>
            </a:lvl2pPr>
            <a:lvl3pPr>
              <a:spcBef>
                <a:spcPts val="480"/>
              </a:spcBef>
              <a:defRPr/>
            </a:lvl3pPr>
            <a:lvl4pPr>
              <a:spcBef>
                <a:spcPts val="480"/>
              </a:spcBef>
              <a:defRPr/>
            </a:lvl4pPr>
            <a:lvl5pPr>
              <a:spcBef>
                <a:spcPts val="480"/>
              </a:spcBef>
              <a:defRPr/>
            </a:lvl5pPr>
          </a:lstStyle>
          <a:p>
            <a:pPr lvl="0"/>
            <a:r>
              <a:rPr lang="en-US" dirty="0"/>
              <a:t>Click to edit Master text styles</a:t>
            </a:r>
          </a:p>
        </p:txBody>
      </p:sp>
      <p:sp>
        <p:nvSpPr>
          <p:cNvPr id="13" name="Text Placeholder 6">
            <a:extLst>
              <a:ext uri="{FF2B5EF4-FFF2-40B4-BE49-F238E27FC236}">
                <a16:creationId xmlns:a16="http://schemas.microsoft.com/office/drawing/2014/main" id="{90E5A010-13E7-DF73-C593-741D1729980C}"/>
              </a:ext>
            </a:extLst>
          </p:cNvPr>
          <p:cNvSpPr>
            <a:spLocks noGrp="1"/>
          </p:cNvSpPr>
          <p:nvPr>
            <p:ph type="body" sz="quarter" idx="20" hasCustomPrompt="1"/>
          </p:nvPr>
        </p:nvSpPr>
        <p:spPr>
          <a:xfrm>
            <a:off x="1152146" y="4242668"/>
            <a:ext cx="3296411" cy="811542"/>
          </a:xfrm>
        </p:spPr>
        <p:txBody>
          <a:bodyPr anchor="ctr">
            <a:noAutofit/>
          </a:bodyPr>
          <a:lstStyle>
            <a:lvl1pPr algn="ctr">
              <a:lnSpc>
                <a:spcPct val="100000"/>
              </a:lnSpc>
              <a:spcBef>
                <a:spcPts val="0"/>
              </a:spcBef>
              <a:defRPr sz="2160" b="1">
                <a:solidFill>
                  <a:schemeClr val="tx2"/>
                </a:solidFill>
              </a:defRPr>
            </a:lvl1pPr>
          </a:lstStyle>
          <a:p>
            <a:pPr lvl="0"/>
            <a:r>
              <a:rPr lang="en-US" dirty="0"/>
              <a:t>Click to edit master</a:t>
            </a:r>
          </a:p>
        </p:txBody>
      </p:sp>
      <p:sp>
        <p:nvSpPr>
          <p:cNvPr id="14" name="Oval 13">
            <a:extLst>
              <a:ext uri="{FF2B5EF4-FFF2-40B4-BE49-F238E27FC236}">
                <a16:creationId xmlns:a16="http://schemas.microsoft.com/office/drawing/2014/main" id="{53AD6034-55C1-F95F-F5A1-DE19A8A297B2}"/>
              </a:ext>
            </a:extLst>
          </p:cNvPr>
          <p:cNvSpPr/>
          <p:nvPr userDrawn="1"/>
        </p:nvSpPr>
        <p:spPr>
          <a:xfrm>
            <a:off x="1851575" y="2147511"/>
            <a:ext cx="1897550" cy="1897550"/>
          </a:xfrm>
          <a:prstGeom prst="ellipse">
            <a:avLst/>
          </a:prstGeom>
          <a:noFill/>
          <a:ln w="762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GB" sz="2160"/>
          </a:p>
        </p:txBody>
      </p:sp>
      <p:sp>
        <p:nvSpPr>
          <p:cNvPr id="15" name="Text Placeholder 14">
            <a:extLst>
              <a:ext uri="{FF2B5EF4-FFF2-40B4-BE49-F238E27FC236}">
                <a16:creationId xmlns:a16="http://schemas.microsoft.com/office/drawing/2014/main" id="{21C252C9-F644-7BBD-E48E-35C105956D6B}"/>
              </a:ext>
            </a:extLst>
          </p:cNvPr>
          <p:cNvSpPr>
            <a:spLocks noGrp="1"/>
          </p:cNvSpPr>
          <p:nvPr>
            <p:ph type="body" sz="quarter" idx="32" hasCustomPrompt="1"/>
          </p:nvPr>
        </p:nvSpPr>
        <p:spPr>
          <a:xfrm>
            <a:off x="1851575" y="2147511"/>
            <a:ext cx="1897550" cy="1897550"/>
          </a:xfrm>
          <a:prstGeom prst="arc">
            <a:avLst>
              <a:gd name="adj1" fmla="val 16200000"/>
              <a:gd name="adj2" fmla="val 13391445"/>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algn="ctr">
              <a:defRPr lang="en-GB" sz="1200" dirty="0">
                <a:solidFill>
                  <a:sysClr val="windowText" lastClr="000000"/>
                </a:solidFill>
              </a:defRPr>
            </a:lvl1pPr>
          </a:lstStyle>
          <a:p>
            <a:pPr lvl="0" algn="ctr" defTabSz="1097280"/>
            <a:r>
              <a:rPr lang="en-US" dirty="0"/>
              <a:t> </a:t>
            </a:r>
            <a:endParaRPr lang="en-GB" dirty="0"/>
          </a:p>
        </p:txBody>
      </p:sp>
      <p:sp>
        <p:nvSpPr>
          <p:cNvPr id="16" name="Text Placeholder 6">
            <a:extLst>
              <a:ext uri="{FF2B5EF4-FFF2-40B4-BE49-F238E27FC236}">
                <a16:creationId xmlns:a16="http://schemas.microsoft.com/office/drawing/2014/main" id="{5B48474B-335E-A349-9D94-AFF57B25C47F}"/>
              </a:ext>
            </a:extLst>
          </p:cNvPr>
          <p:cNvSpPr>
            <a:spLocks noGrp="1"/>
          </p:cNvSpPr>
          <p:nvPr>
            <p:ph type="body" sz="quarter" idx="33" hasCustomPrompt="1"/>
          </p:nvPr>
        </p:nvSpPr>
        <p:spPr>
          <a:xfrm>
            <a:off x="2044855" y="2651876"/>
            <a:ext cx="1510992" cy="912221"/>
          </a:xfrm>
        </p:spPr>
        <p:txBody>
          <a:bodyPr anchor="ctr">
            <a:noAutofit/>
          </a:bodyPr>
          <a:lstStyle>
            <a:lvl1pPr algn="ctr">
              <a:lnSpc>
                <a:spcPct val="100000"/>
              </a:lnSpc>
              <a:spcBef>
                <a:spcPts val="0"/>
              </a:spcBef>
              <a:defRPr sz="3360" b="1">
                <a:solidFill>
                  <a:schemeClr val="tx2"/>
                </a:solidFill>
                <a:latin typeface="+mj-lt"/>
              </a:defRPr>
            </a:lvl1pPr>
          </a:lstStyle>
          <a:p>
            <a:pPr lvl="0"/>
            <a:r>
              <a:rPr lang="en-US" dirty="0"/>
              <a:t>xx%</a:t>
            </a:r>
          </a:p>
        </p:txBody>
      </p:sp>
      <p:sp>
        <p:nvSpPr>
          <p:cNvPr id="17" name="Text Placeholder 7">
            <a:extLst>
              <a:ext uri="{FF2B5EF4-FFF2-40B4-BE49-F238E27FC236}">
                <a16:creationId xmlns:a16="http://schemas.microsoft.com/office/drawing/2014/main" id="{CA20008C-98B6-1B93-1666-7C910724E837}"/>
              </a:ext>
            </a:extLst>
          </p:cNvPr>
          <p:cNvSpPr>
            <a:spLocks noGrp="1"/>
          </p:cNvSpPr>
          <p:nvPr>
            <p:ph type="body" sz="quarter" idx="42"/>
          </p:nvPr>
        </p:nvSpPr>
        <p:spPr>
          <a:xfrm>
            <a:off x="5666995" y="5095392"/>
            <a:ext cx="3296411" cy="2433164"/>
          </a:xfrm>
        </p:spPr>
        <p:txBody>
          <a:bodyPr>
            <a:noAutofit/>
          </a:bodyPr>
          <a:lstStyle>
            <a:lvl1pPr algn="ctr">
              <a:lnSpc>
                <a:spcPct val="100000"/>
              </a:lnSpc>
              <a:spcBef>
                <a:spcPts val="0"/>
              </a:spcBef>
              <a:defRPr sz="1920" b="0">
                <a:solidFill>
                  <a:schemeClr val="tx2"/>
                </a:solidFill>
              </a:defRPr>
            </a:lvl1pPr>
            <a:lvl2pPr>
              <a:spcBef>
                <a:spcPts val="480"/>
              </a:spcBef>
              <a:defRPr/>
            </a:lvl2pPr>
            <a:lvl3pPr>
              <a:spcBef>
                <a:spcPts val="480"/>
              </a:spcBef>
              <a:defRPr/>
            </a:lvl3pPr>
            <a:lvl4pPr>
              <a:spcBef>
                <a:spcPts val="480"/>
              </a:spcBef>
              <a:defRPr/>
            </a:lvl4pPr>
            <a:lvl5pPr>
              <a:spcBef>
                <a:spcPts val="480"/>
              </a:spcBef>
              <a:defRPr/>
            </a:lvl5pPr>
          </a:lstStyle>
          <a:p>
            <a:pPr lvl="0"/>
            <a:r>
              <a:rPr lang="en-US" dirty="0"/>
              <a:t>Click to edit Master text styles</a:t>
            </a:r>
          </a:p>
        </p:txBody>
      </p:sp>
      <p:sp>
        <p:nvSpPr>
          <p:cNvPr id="18" name="Text Placeholder 6">
            <a:extLst>
              <a:ext uri="{FF2B5EF4-FFF2-40B4-BE49-F238E27FC236}">
                <a16:creationId xmlns:a16="http://schemas.microsoft.com/office/drawing/2014/main" id="{9ADC1CDF-FB3B-C918-DA9F-BBDAFB2C2788}"/>
              </a:ext>
            </a:extLst>
          </p:cNvPr>
          <p:cNvSpPr>
            <a:spLocks noGrp="1"/>
          </p:cNvSpPr>
          <p:nvPr>
            <p:ph type="body" sz="quarter" idx="43" hasCustomPrompt="1"/>
          </p:nvPr>
        </p:nvSpPr>
        <p:spPr>
          <a:xfrm>
            <a:off x="5666995" y="4242668"/>
            <a:ext cx="3296411" cy="811542"/>
          </a:xfrm>
        </p:spPr>
        <p:txBody>
          <a:bodyPr anchor="ctr">
            <a:noAutofit/>
          </a:bodyPr>
          <a:lstStyle>
            <a:lvl1pPr algn="ctr">
              <a:lnSpc>
                <a:spcPct val="100000"/>
              </a:lnSpc>
              <a:spcBef>
                <a:spcPts val="0"/>
              </a:spcBef>
              <a:defRPr sz="2160" b="1">
                <a:solidFill>
                  <a:schemeClr val="tx2"/>
                </a:solidFill>
              </a:defRPr>
            </a:lvl1pPr>
          </a:lstStyle>
          <a:p>
            <a:pPr lvl="0"/>
            <a:r>
              <a:rPr lang="en-US" dirty="0"/>
              <a:t>Click to edit master</a:t>
            </a:r>
          </a:p>
        </p:txBody>
      </p:sp>
      <p:sp>
        <p:nvSpPr>
          <p:cNvPr id="19" name="Oval 18">
            <a:extLst>
              <a:ext uri="{FF2B5EF4-FFF2-40B4-BE49-F238E27FC236}">
                <a16:creationId xmlns:a16="http://schemas.microsoft.com/office/drawing/2014/main" id="{6D03B43F-3310-E46F-73B4-F0FEED209A3F}"/>
              </a:ext>
            </a:extLst>
          </p:cNvPr>
          <p:cNvSpPr/>
          <p:nvPr userDrawn="1"/>
        </p:nvSpPr>
        <p:spPr>
          <a:xfrm>
            <a:off x="6366424" y="2147511"/>
            <a:ext cx="1897550" cy="1897550"/>
          </a:xfrm>
          <a:prstGeom prst="ellipse">
            <a:avLst/>
          </a:prstGeom>
          <a:noFill/>
          <a:ln w="762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GB" sz="2160"/>
          </a:p>
        </p:txBody>
      </p:sp>
      <p:sp>
        <p:nvSpPr>
          <p:cNvPr id="20" name="Text Placeholder 14">
            <a:extLst>
              <a:ext uri="{FF2B5EF4-FFF2-40B4-BE49-F238E27FC236}">
                <a16:creationId xmlns:a16="http://schemas.microsoft.com/office/drawing/2014/main" id="{12FFE2AC-D30E-D772-84C1-40D10532A52A}"/>
              </a:ext>
            </a:extLst>
          </p:cNvPr>
          <p:cNvSpPr>
            <a:spLocks noGrp="1"/>
          </p:cNvSpPr>
          <p:nvPr>
            <p:ph type="body" sz="quarter" idx="44" hasCustomPrompt="1"/>
          </p:nvPr>
        </p:nvSpPr>
        <p:spPr>
          <a:xfrm>
            <a:off x="6366424" y="2147511"/>
            <a:ext cx="1897550" cy="1897550"/>
          </a:xfrm>
          <a:prstGeom prst="arc">
            <a:avLst>
              <a:gd name="adj1" fmla="val 16200000"/>
              <a:gd name="adj2" fmla="val 13391445"/>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algn="ctr">
              <a:defRPr lang="en-GB" sz="1200" dirty="0">
                <a:solidFill>
                  <a:sysClr val="windowText" lastClr="000000"/>
                </a:solidFill>
              </a:defRPr>
            </a:lvl1pPr>
          </a:lstStyle>
          <a:p>
            <a:pPr lvl="0" algn="ctr" defTabSz="1097280"/>
            <a:r>
              <a:rPr lang="en-US" dirty="0"/>
              <a:t> </a:t>
            </a:r>
            <a:endParaRPr lang="en-GB" dirty="0"/>
          </a:p>
        </p:txBody>
      </p:sp>
      <p:sp>
        <p:nvSpPr>
          <p:cNvPr id="21" name="Text Placeholder 6">
            <a:extLst>
              <a:ext uri="{FF2B5EF4-FFF2-40B4-BE49-F238E27FC236}">
                <a16:creationId xmlns:a16="http://schemas.microsoft.com/office/drawing/2014/main" id="{F4D12BE7-3585-56E3-BA93-F96EB2789346}"/>
              </a:ext>
            </a:extLst>
          </p:cNvPr>
          <p:cNvSpPr>
            <a:spLocks noGrp="1"/>
          </p:cNvSpPr>
          <p:nvPr>
            <p:ph type="body" sz="quarter" idx="45" hasCustomPrompt="1"/>
          </p:nvPr>
        </p:nvSpPr>
        <p:spPr>
          <a:xfrm>
            <a:off x="6559704" y="2651876"/>
            <a:ext cx="1510992" cy="912221"/>
          </a:xfrm>
        </p:spPr>
        <p:txBody>
          <a:bodyPr anchor="ctr">
            <a:noAutofit/>
          </a:bodyPr>
          <a:lstStyle>
            <a:lvl1pPr algn="ctr">
              <a:lnSpc>
                <a:spcPct val="100000"/>
              </a:lnSpc>
              <a:spcBef>
                <a:spcPts val="0"/>
              </a:spcBef>
              <a:defRPr sz="3360" b="1">
                <a:solidFill>
                  <a:schemeClr val="tx2"/>
                </a:solidFill>
                <a:latin typeface="+mj-lt"/>
              </a:defRPr>
            </a:lvl1pPr>
          </a:lstStyle>
          <a:p>
            <a:pPr lvl="0"/>
            <a:r>
              <a:rPr lang="en-US" dirty="0"/>
              <a:t>xx%</a:t>
            </a:r>
          </a:p>
        </p:txBody>
      </p:sp>
      <p:sp>
        <p:nvSpPr>
          <p:cNvPr id="22" name="Text Placeholder 7">
            <a:extLst>
              <a:ext uri="{FF2B5EF4-FFF2-40B4-BE49-F238E27FC236}">
                <a16:creationId xmlns:a16="http://schemas.microsoft.com/office/drawing/2014/main" id="{E0B6CA4A-8D84-3EEB-BCC0-7847C450BE58}"/>
              </a:ext>
            </a:extLst>
          </p:cNvPr>
          <p:cNvSpPr>
            <a:spLocks noGrp="1"/>
          </p:cNvSpPr>
          <p:nvPr>
            <p:ph type="body" sz="quarter" idx="46"/>
          </p:nvPr>
        </p:nvSpPr>
        <p:spPr>
          <a:xfrm>
            <a:off x="10181843" y="5095392"/>
            <a:ext cx="3296411" cy="2433164"/>
          </a:xfrm>
        </p:spPr>
        <p:txBody>
          <a:bodyPr>
            <a:noAutofit/>
          </a:bodyPr>
          <a:lstStyle>
            <a:lvl1pPr algn="ctr">
              <a:lnSpc>
                <a:spcPct val="100000"/>
              </a:lnSpc>
              <a:spcBef>
                <a:spcPts val="0"/>
              </a:spcBef>
              <a:defRPr sz="1920" b="0">
                <a:solidFill>
                  <a:schemeClr val="tx2"/>
                </a:solidFill>
              </a:defRPr>
            </a:lvl1pPr>
            <a:lvl2pPr>
              <a:spcBef>
                <a:spcPts val="480"/>
              </a:spcBef>
              <a:defRPr/>
            </a:lvl2pPr>
            <a:lvl3pPr>
              <a:spcBef>
                <a:spcPts val="480"/>
              </a:spcBef>
              <a:defRPr/>
            </a:lvl3pPr>
            <a:lvl4pPr>
              <a:spcBef>
                <a:spcPts val="480"/>
              </a:spcBef>
              <a:defRPr/>
            </a:lvl4pPr>
            <a:lvl5pPr>
              <a:spcBef>
                <a:spcPts val="480"/>
              </a:spcBef>
              <a:defRPr/>
            </a:lvl5pPr>
          </a:lstStyle>
          <a:p>
            <a:pPr lvl="0"/>
            <a:r>
              <a:rPr lang="en-US" dirty="0"/>
              <a:t>Click to edit Master text styles</a:t>
            </a:r>
          </a:p>
        </p:txBody>
      </p:sp>
      <p:sp>
        <p:nvSpPr>
          <p:cNvPr id="23" name="Text Placeholder 6">
            <a:extLst>
              <a:ext uri="{FF2B5EF4-FFF2-40B4-BE49-F238E27FC236}">
                <a16:creationId xmlns:a16="http://schemas.microsoft.com/office/drawing/2014/main" id="{79BA0510-AB82-4183-3931-89F7C4289B40}"/>
              </a:ext>
            </a:extLst>
          </p:cNvPr>
          <p:cNvSpPr>
            <a:spLocks noGrp="1"/>
          </p:cNvSpPr>
          <p:nvPr>
            <p:ph type="body" sz="quarter" idx="47" hasCustomPrompt="1"/>
          </p:nvPr>
        </p:nvSpPr>
        <p:spPr>
          <a:xfrm>
            <a:off x="10181843" y="4242668"/>
            <a:ext cx="3296411" cy="811542"/>
          </a:xfrm>
        </p:spPr>
        <p:txBody>
          <a:bodyPr anchor="ctr">
            <a:noAutofit/>
          </a:bodyPr>
          <a:lstStyle>
            <a:lvl1pPr algn="ctr">
              <a:lnSpc>
                <a:spcPct val="100000"/>
              </a:lnSpc>
              <a:spcBef>
                <a:spcPts val="0"/>
              </a:spcBef>
              <a:defRPr sz="2160" b="1">
                <a:solidFill>
                  <a:schemeClr val="tx2"/>
                </a:solidFill>
              </a:defRPr>
            </a:lvl1pPr>
          </a:lstStyle>
          <a:p>
            <a:pPr lvl="0"/>
            <a:r>
              <a:rPr lang="en-US" dirty="0"/>
              <a:t>Click to edit master</a:t>
            </a:r>
          </a:p>
        </p:txBody>
      </p:sp>
      <p:sp>
        <p:nvSpPr>
          <p:cNvPr id="24" name="Oval 23">
            <a:extLst>
              <a:ext uri="{FF2B5EF4-FFF2-40B4-BE49-F238E27FC236}">
                <a16:creationId xmlns:a16="http://schemas.microsoft.com/office/drawing/2014/main" id="{433374EA-8DE2-CFE6-F130-8CECEFE9B9F3}"/>
              </a:ext>
            </a:extLst>
          </p:cNvPr>
          <p:cNvSpPr/>
          <p:nvPr userDrawn="1"/>
        </p:nvSpPr>
        <p:spPr>
          <a:xfrm>
            <a:off x="10881273" y="2147511"/>
            <a:ext cx="1897550" cy="1897550"/>
          </a:xfrm>
          <a:prstGeom prst="ellipse">
            <a:avLst/>
          </a:prstGeom>
          <a:noFill/>
          <a:ln w="762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GB" sz="2160"/>
          </a:p>
        </p:txBody>
      </p:sp>
      <p:sp>
        <p:nvSpPr>
          <p:cNvPr id="25" name="Text Placeholder 14">
            <a:extLst>
              <a:ext uri="{FF2B5EF4-FFF2-40B4-BE49-F238E27FC236}">
                <a16:creationId xmlns:a16="http://schemas.microsoft.com/office/drawing/2014/main" id="{68009D65-7144-2D69-EB9A-09DC45279A2B}"/>
              </a:ext>
            </a:extLst>
          </p:cNvPr>
          <p:cNvSpPr>
            <a:spLocks noGrp="1"/>
          </p:cNvSpPr>
          <p:nvPr>
            <p:ph type="body" sz="quarter" idx="48" hasCustomPrompt="1"/>
          </p:nvPr>
        </p:nvSpPr>
        <p:spPr>
          <a:xfrm>
            <a:off x="10881273" y="2147511"/>
            <a:ext cx="1897550" cy="1897550"/>
          </a:xfrm>
          <a:prstGeom prst="arc">
            <a:avLst>
              <a:gd name="adj1" fmla="val 16200000"/>
              <a:gd name="adj2" fmla="val 13391445"/>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algn="ctr">
              <a:defRPr lang="en-GB" sz="1200" dirty="0">
                <a:solidFill>
                  <a:sysClr val="windowText" lastClr="000000"/>
                </a:solidFill>
              </a:defRPr>
            </a:lvl1pPr>
          </a:lstStyle>
          <a:p>
            <a:pPr lvl="0" algn="ctr" defTabSz="1097280"/>
            <a:r>
              <a:rPr lang="en-US" dirty="0"/>
              <a:t> </a:t>
            </a:r>
            <a:endParaRPr lang="en-GB" dirty="0"/>
          </a:p>
        </p:txBody>
      </p:sp>
      <p:sp>
        <p:nvSpPr>
          <p:cNvPr id="26" name="Text Placeholder 6">
            <a:extLst>
              <a:ext uri="{FF2B5EF4-FFF2-40B4-BE49-F238E27FC236}">
                <a16:creationId xmlns:a16="http://schemas.microsoft.com/office/drawing/2014/main" id="{6EF8C93A-3050-EFD4-D3D9-4B0785DD8EEE}"/>
              </a:ext>
            </a:extLst>
          </p:cNvPr>
          <p:cNvSpPr>
            <a:spLocks noGrp="1"/>
          </p:cNvSpPr>
          <p:nvPr>
            <p:ph type="body" sz="quarter" idx="49" hasCustomPrompt="1"/>
          </p:nvPr>
        </p:nvSpPr>
        <p:spPr>
          <a:xfrm>
            <a:off x="11074553" y="2651876"/>
            <a:ext cx="1510992" cy="912221"/>
          </a:xfrm>
        </p:spPr>
        <p:txBody>
          <a:bodyPr anchor="ctr">
            <a:noAutofit/>
          </a:bodyPr>
          <a:lstStyle>
            <a:lvl1pPr algn="ctr">
              <a:lnSpc>
                <a:spcPct val="100000"/>
              </a:lnSpc>
              <a:spcBef>
                <a:spcPts val="0"/>
              </a:spcBef>
              <a:defRPr sz="3360" b="1">
                <a:solidFill>
                  <a:schemeClr val="tx2"/>
                </a:solidFill>
                <a:latin typeface="+mj-lt"/>
              </a:defRPr>
            </a:lvl1pPr>
          </a:lstStyle>
          <a:p>
            <a:pPr lvl="0"/>
            <a:r>
              <a:rPr lang="en-US" dirty="0"/>
              <a:t>xx%</a:t>
            </a:r>
          </a:p>
        </p:txBody>
      </p:sp>
    </p:spTree>
    <p:extLst>
      <p:ext uri="{BB962C8B-B14F-4D97-AF65-F5344CB8AC3E}">
        <p14:creationId xmlns:p14="http://schemas.microsoft.com/office/powerpoint/2010/main" val="6700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Radial Bars C43V1">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bg1">
                    <a:lumMod val="85000"/>
                  </a:schemeClr>
                </a:solidFill>
              </a:defRPr>
            </a:lvl1pPr>
          </a:lstStyle>
          <a:p>
            <a:fld id="{9B8CCFF5-5E46-46BD-B5F9-D4D844B4C9EE}" type="slidenum">
              <a:rPr lang="en-GB" smtClean="0"/>
              <a:pPr/>
              <a:t>‹#›</a:t>
            </a:fld>
            <a:endParaRPr lang="en-GB" dirty="0"/>
          </a:p>
        </p:txBody>
      </p:sp>
      <p:sp>
        <p:nvSpPr>
          <p:cNvPr id="7" name="Title 1">
            <a:extLst>
              <a:ext uri="{FF2B5EF4-FFF2-40B4-BE49-F238E27FC236}">
                <a16:creationId xmlns:a16="http://schemas.microsoft.com/office/drawing/2014/main" id="{C19E034C-1D99-06F7-97F5-2AC8D9ABDEAB}"/>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1"/>
                </a:solidFill>
              </a:defRPr>
            </a:lvl1pPr>
          </a:lstStyle>
          <a:p>
            <a:r>
              <a:rPr lang="en-US" dirty="0"/>
              <a:t>Click to edit Master title style</a:t>
            </a:r>
            <a:endParaRPr lang="en-ID" dirty="0"/>
          </a:p>
        </p:txBody>
      </p:sp>
      <p:sp>
        <p:nvSpPr>
          <p:cNvPr id="4" name="Oval 3">
            <a:extLst>
              <a:ext uri="{FF2B5EF4-FFF2-40B4-BE49-F238E27FC236}">
                <a16:creationId xmlns:a16="http://schemas.microsoft.com/office/drawing/2014/main" id="{55E1803B-F15C-4CA3-42A5-1BB82D33C39E}"/>
              </a:ext>
            </a:extLst>
          </p:cNvPr>
          <p:cNvSpPr/>
          <p:nvPr userDrawn="1"/>
        </p:nvSpPr>
        <p:spPr>
          <a:xfrm>
            <a:off x="1483909" y="2126895"/>
            <a:ext cx="1897550" cy="1897550"/>
          </a:xfrm>
          <a:prstGeom prst="ellipse">
            <a:avLst/>
          </a:prstGeom>
          <a:noFill/>
          <a:ln w="762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8" name="Text Placeholder 14">
            <a:extLst>
              <a:ext uri="{FF2B5EF4-FFF2-40B4-BE49-F238E27FC236}">
                <a16:creationId xmlns:a16="http://schemas.microsoft.com/office/drawing/2014/main" id="{91DEF68E-0B5E-E04D-A9E5-0A4C71B5094D}"/>
              </a:ext>
            </a:extLst>
          </p:cNvPr>
          <p:cNvSpPr>
            <a:spLocks noGrp="1"/>
          </p:cNvSpPr>
          <p:nvPr>
            <p:ph type="body" sz="quarter" idx="40" hasCustomPrompt="1"/>
          </p:nvPr>
        </p:nvSpPr>
        <p:spPr>
          <a:xfrm>
            <a:off x="1483909" y="2126895"/>
            <a:ext cx="1897550" cy="1897550"/>
          </a:xfrm>
          <a:prstGeom prst="arc">
            <a:avLst>
              <a:gd name="adj1" fmla="val 16200000"/>
              <a:gd name="adj2" fmla="val 13391445"/>
            </a:avLst>
          </a:prstGeom>
          <a:noFill/>
          <a:ln w="762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GB" sz="1200" dirty="0">
                <a:solidFill>
                  <a:sysClr val="windowText" lastClr="000000"/>
                </a:solidFill>
              </a:defRPr>
            </a:lvl1pPr>
          </a:lstStyle>
          <a:p>
            <a:pPr lvl="0" algn="ctr" defTabSz="1097280"/>
            <a:r>
              <a:rPr lang="en-US" dirty="0"/>
              <a:t> </a:t>
            </a:r>
            <a:endParaRPr lang="en-GB" dirty="0"/>
          </a:p>
        </p:txBody>
      </p:sp>
      <p:sp>
        <p:nvSpPr>
          <p:cNvPr id="9" name="Text Placeholder 6">
            <a:extLst>
              <a:ext uri="{FF2B5EF4-FFF2-40B4-BE49-F238E27FC236}">
                <a16:creationId xmlns:a16="http://schemas.microsoft.com/office/drawing/2014/main" id="{399B8CC5-871B-E6F8-1EA4-2AD0E5F22F82}"/>
              </a:ext>
            </a:extLst>
          </p:cNvPr>
          <p:cNvSpPr>
            <a:spLocks noGrp="1"/>
          </p:cNvSpPr>
          <p:nvPr>
            <p:ph type="body" sz="quarter" idx="42" hasCustomPrompt="1"/>
          </p:nvPr>
        </p:nvSpPr>
        <p:spPr>
          <a:xfrm>
            <a:off x="1677188" y="2631260"/>
            <a:ext cx="1510992" cy="912221"/>
          </a:xfrm>
        </p:spPr>
        <p:txBody>
          <a:bodyPr anchor="ctr">
            <a:noAutofit/>
          </a:bodyPr>
          <a:lstStyle>
            <a:lvl1pPr marL="0" indent="0" algn="ctr">
              <a:lnSpc>
                <a:spcPct val="100000"/>
              </a:lnSpc>
              <a:spcBef>
                <a:spcPts val="0"/>
              </a:spcBef>
              <a:buNone/>
              <a:defRPr sz="3360" b="1">
                <a:solidFill>
                  <a:schemeClr val="accent4"/>
                </a:solidFill>
                <a:latin typeface="+mj-lt"/>
              </a:defRPr>
            </a:lvl1pPr>
          </a:lstStyle>
          <a:p>
            <a:pPr lvl="0"/>
            <a:r>
              <a:rPr lang="en-US" dirty="0"/>
              <a:t>xx%</a:t>
            </a:r>
          </a:p>
        </p:txBody>
      </p:sp>
      <p:sp>
        <p:nvSpPr>
          <p:cNvPr id="10" name="Text Placeholder 2">
            <a:extLst>
              <a:ext uri="{FF2B5EF4-FFF2-40B4-BE49-F238E27FC236}">
                <a16:creationId xmlns:a16="http://schemas.microsoft.com/office/drawing/2014/main" id="{7A93E70D-65B5-F19A-9AEF-F941A296D992}"/>
              </a:ext>
            </a:extLst>
          </p:cNvPr>
          <p:cNvSpPr>
            <a:spLocks noGrp="1"/>
          </p:cNvSpPr>
          <p:nvPr>
            <p:ph type="body" sz="quarter" idx="43"/>
          </p:nvPr>
        </p:nvSpPr>
        <p:spPr>
          <a:xfrm>
            <a:off x="1053468" y="4955071"/>
            <a:ext cx="2758435" cy="2573490"/>
          </a:xfrm>
        </p:spPr>
        <p:txBody>
          <a:bodyPr>
            <a:noAutofit/>
          </a:bodyPr>
          <a:lstStyle>
            <a:lvl1pPr algn="ct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1" name="Text Placeholder 7">
            <a:extLst>
              <a:ext uri="{FF2B5EF4-FFF2-40B4-BE49-F238E27FC236}">
                <a16:creationId xmlns:a16="http://schemas.microsoft.com/office/drawing/2014/main" id="{653621B6-5EA2-033E-F68F-7DCEA47EF6FE}"/>
              </a:ext>
            </a:extLst>
          </p:cNvPr>
          <p:cNvSpPr>
            <a:spLocks noGrp="1"/>
          </p:cNvSpPr>
          <p:nvPr>
            <p:ph type="body" sz="quarter" idx="44"/>
          </p:nvPr>
        </p:nvSpPr>
        <p:spPr>
          <a:xfrm>
            <a:off x="1053468" y="4247922"/>
            <a:ext cx="2758435" cy="666064"/>
          </a:xfrm>
        </p:spPr>
        <p:txBody>
          <a:bodyPr anchor="ctr">
            <a:noAutofit/>
          </a:bodyPr>
          <a:lstStyle>
            <a:lvl1pPr algn="ctr">
              <a:lnSpc>
                <a:spcPct val="100000"/>
              </a:lnSpc>
              <a:spcBef>
                <a:spcPts val="0"/>
              </a:spcBef>
              <a:defRPr sz="2160">
                <a:solidFill>
                  <a:schemeClr val="tx1"/>
                </a:solidFill>
              </a:defRPr>
            </a:lvl1pPr>
          </a:lstStyle>
          <a:p>
            <a:pPr lvl="0"/>
            <a:r>
              <a:rPr lang="en-GB" dirty="0"/>
              <a:t>Click to edit Master text styles</a:t>
            </a:r>
          </a:p>
        </p:txBody>
      </p:sp>
      <p:sp>
        <p:nvSpPr>
          <p:cNvPr id="12" name="Oval 11">
            <a:extLst>
              <a:ext uri="{FF2B5EF4-FFF2-40B4-BE49-F238E27FC236}">
                <a16:creationId xmlns:a16="http://schemas.microsoft.com/office/drawing/2014/main" id="{BB09CA9D-5F15-145F-88FC-3F4C23BAF3ED}"/>
              </a:ext>
            </a:extLst>
          </p:cNvPr>
          <p:cNvSpPr/>
          <p:nvPr userDrawn="1"/>
        </p:nvSpPr>
        <p:spPr>
          <a:xfrm>
            <a:off x="4739555" y="2126895"/>
            <a:ext cx="1897550" cy="1897550"/>
          </a:xfrm>
          <a:prstGeom prst="ellipse">
            <a:avLst/>
          </a:prstGeom>
          <a:noFill/>
          <a:ln w="762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13" name="Text Placeholder 14">
            <a:extLst>
              <a:ext uri="{FF2B5EF4-FFF2-40B4-BE49-F238E27FC236}">
                <a16:creationId xmlns:a16="http://schemas.microsoft.com/office/drawing/2014/main" id="{33F10F4C-CDA6-8317-544A-7FB1D42A4AD9}"/>
              </a:ext>
            </a:extLst>
          </p:cNvPr>
          <p:cNvSpPr>
            <a:spLocks noGrp="1"/>
          </p:cNvSpPr>
          <p:nvPr>
            <p:ph type="body" sz="quarter" idx="45" hasCustomPrompt="1"/>
          </p:nvPr>
        </p:nvSpPr>
        <p:spPr>
          <a:xfrm>
            <a:off x="4739555" y="2126895"/>
            <a:ext cx="1897550" cy="1897550"/>
          </a:xfrm>
          <a:prstGeom prst="arc">
            <a:avLst>
              <a:gd name="adj1" fmla="val 16200000"/>
              <a:gd name="adj2" fmla="val 13391445"/>
            </a:avLst>
          </a:prstGeom>
          <a:noFill/>
          <a:ln w="762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GB" sz="1200" dirty="0">
                <a:solidFill>
                  <a:sysClr val="windowText" lastClr="000000"/>
                </a:solidFill>
              </a:defRPr>
            </a:lvl1pPr>
          </a:lstStyle>
          <a:p>
            <a:pPr lvl="0" algn="ctr" defTabSz="1097280"/>
            <a:r>
              <a:rPr lang="en-US" dirty="0"/>
              <a:t> </a:t>
            </a:r>
            <a:endParaRPr lang="en-GB" dirty="0"/>
          </a:p>
        </p:txBody>
      </p:sp>
      <p:sp>
        <p:nvSpPr>
          <p:cNvPr id="14" name="Text Placeholder 6">
            <a:extLst>
              <a:ext uri="{FF2B5EF4-FFF2-40B4-BE49-F238E27FC236}">
                <a16:creationId xmlns:a16="http://schemas.microsoft.com/office/drawing/2014/main" id="{851D3254-7E83-827B-FC27-9E7BEA84A7B4}"/>
              </a:ext>
            </a:extLst>
          </p:cNvPr>
          <p:cNvSpPr>
            <a:spLocks noGrp="1"/>
          </p:cNvSpPr>
          <p:nvPr>
            <p:ph type="body" sz="quarter" idx="46" hasCustomPrompt="1"/>
          </p:nvPr>
        </p:nvSpPr>
        <p:spPr>
          <a:xfrm>
            <a:off x="4932834" y="2631260"/>
            <a:ext cx="1510992" cy="912221"/>
          </a:xfrm>
        </p:spPr>
        <p:txBody>
          <a:bodyPr anchor="ctr">
            <a:noAutofit/>
          </a:bodyPr>
          <a:lstStyle>
            <a:lvl1pPr marL="0" indent="0" algn="ctr">
              <a:lnSpc>
                <a:spcPct val="100000"/>
              </a:lnSpc>
              <a:spcBef>
                <a:spcPts val="0"/>
              </a:spcBef>
              <a:buNone/>
              <a:defRPr sz="3360" b="1">
                <a:solidFill>
                  <a:schemeClr val="accent4"/>
                </a:solidFill>
                <a:latin typeface="+mj-lt"/>
              </a:defRPr>
            </a:lvl1pPr>
          </a:lstStyle>
          <a:p>
            <a:pPr lvl="0"/>
            <a:r>
              <a:rPr lang="en-US" dirty="0"/>
              <a:t>xx%</a:t>
            </a:r>
          </a:p>
        </p:txBody>
      </p:sp>
      <p:sp>
        <p:nvSpPr>
          <p:cNvPr id="15" name="Text Placeholder 2">
            <a:extLst>
              <a:ext uri="{FF2B5EF4-FFF2-40B4-BE49-F238E27FC236}">
                <a16:creationId xmlns:a16="http://schemas.microsoft.com/office/drawing/2014/main" id="{9DAC0BDE-0636-1FFE-BC36-E1FA741AF831}"/>
              </a:ext>
            </a:extLst>
          </p:cNvPr>
          <p:cNvSpPr>
            <a:spLocks noGrp="1"/>
          </p:cNvSpPr>
          <p:nvPr>
            <p:ph type="body" sz="quarter" idx="47"/>
          </p:nvPr>
        </p:nvSpPr>
        <p:spPr>
          <a:xfrm>
            <a:off x="4309114" y="4955071"/>
            <a:ext cx="2758435" cy="2573490"/>
          </a:xfrm>
        </p:spPr>
        <p:txBody>
          <a:bodyPr>
            <a:noAutofit/>
          </a:bodyPr>
          <a:lstStyle>
            <a:lvl1pPr algn="ct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6" name="Text Placeholder 7">
            <a:extLst>
              <a:ext uri="{FF2B5EF4-FFF2-40B4-BE49-F238E27FC236}">
                <a16:creationId xmlns:a16="http://schemas.microsoft.com/office/drawing/2014/main" id="{6A8EC22C-067C-C84C-4185-E388C0194B1C}"/>
              </a:ext>
            </a:extLst>
          </p:cNvPr>
          <p:cNvSpPr>
            <a:spLocks noGrp="1"/>
          </p:cNvSpPr>
          <p:nvPr>
            <p:ph type="body" sz="quarter" idx="48"/>
          </p:nvPr>
        </p:nvSpPr>
        <p:spPr>
          <a:xfrm>
            <a:off x="4309114" y="4247922"/>
            <a:ext cx="2758435" cy="666064"/>
          </a:xfrm>
        </p:spPr>
        <p:txBody>
          <a:bodyPr anchor="ctr">
            <a:noAutofit/>
          </a:bodyPr>
          <a:lstStyle>
            <a:lvl1pPr algn="ctr">
              <a:lnSpc>
                <a:spcPct val="100000"/>
              </a:lnSpc>
              <a:spcBef>
                <a:spcPts val="0"/>
              </a:spcBef>
              <a:defRPr sz="2160">
                <a:solidFill>
                  <a:schemeClr val="tx1"/>
                </a:solidFill>
              </a:defRPr>
            </a:lvl1pPr>
          </a:lstStyle>
          <a:p>
            <a:pPr lvl="0"/>
            <a:r>
              <a:rPr lang="en-GB" dirty="0"/>
              <a:t>Click to edit Master text styles</a:t>
            </a:r>
          </a:p>
        </p:txBody>
      </p:sp>
      <p:sp>
        <p:nvSpPr>
          <p:cNvPr id="17" name="Oval 16">
            <a:extLst>
              <a:ext uri="{FF2B5EF4-FFF2-40B4-BE49-F238E27FC236}">
                <a16:creationId xmlns:a16="http://schemas.microsoft.com/office/drawing/2014/main" id="{748B75F7-1FED-D02B-3936-6CECAE62A219}"/>
              </a:ext>
            </a:extLst>
          </p:cNvPr>
          <p:cNvSpPr/>
          <p:nvPr userDrawn="1"/>
        </p:nvSpPr>
        <p:spPr>
          <a:xfrm>
            <a:off x="7995201" y="2126895"/>
            <a:ext cx="1897550" cy="1897550"/>
          </a:xfrm>
          <a:prstGeom prst="ellipse">
            <a:avLst/>
          </a:prstGeom>
          <a:noFill/>
          <a:ln w="762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18" name="Text Placeholder 14">
            <a:extLst>
              <a:ext uri="{FF2B5EF4-FFF2-40B4-BE49-F238E27FC236}">
                <a16:creationId xmlns:a16="http://schemas.microsoft.com/office/drawing/2014/main" id="{D89E94AF-3E8A-B862-0007-9E93166FAEF4}"/>
              </a:ext>
            </a:extLst>
          </p:cNvPr>
          <p:cNvSpPr>
            <a:spLocks noGrp="1"/>
          </p:cNvSpPr>
          <p:nvPr>
            <p:ph type="body" sz="quarter" idx="49" hasCustomPrompt="1"/>
          </p:nvPr>
        </p:nvSpPr>
        <p:spPr>
          <a:xfrm>
            <a:off x="7995201" y="2126895"/>
            <a:ext cx="1897550" cy="1897550"/>
          </a:xfrm>
          <a:prstGeom prst="arc">
            <a:avLst>
              <a:gd name="adj1" fmla="val 16200000"/>
              <a:gd name="adj2" fmla="val 13391445"/>
            </a:avLst>
          </a:prstGeom>
          <a:noFill/>
          <a:ln w="762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GB" sz="1200" dirty="0">
                <a:solidFill>
                  <a:sysClr val="windowText" lastClr="000000"/>
                </a:solidFill>
              </a:defRPr>
            </a:lvl1pPr>
          </a:lstStyle>
          <a:p>
            <a:pPr lvl="0" algn="ctr" defTabSz="1097280"/>
            <a:r>
              <a:rPr lang="en-US" dirty="0"/>
              <a:t> </a:t>
            </a:r>
            <a:endParaRPr lang="en-GB" dirty="0"/>
          </a:p>
        </p:txBody>
      </p:sp>
      <p:sp>
        <p:nvSpPr>
          <p:cNvPr id="19" name="Text Placeholder 6">
            <a:extLst>
              <a:ext uri="{FF2B5EF4-FFF2-40B4-BE49-F238E27FC236}">
                <a16:creationId xmlns:a16="http://schemas.microsoft.com/office/drawing/2014/main" id="{2576BE4F-5EE5-7ABB-EA7F-A8BD6C65EC1C}"/>
              </a:ext>
            </a:extLst>
          </p:cNvPr>
          <p:cNvSpPr>
            <a:spLocks noGrp="1"/>
          </p:cNvSpPr>
          <p:nvPr>
            <p:ph type="body" sz="quarter" idx="50" hasCustomPrompt="1"/>
          </p:nvPr>
        </p:nvSpPr>
        <p:spPr>
          <a:xfrm>
            <a:off x="8188480" y="2631260"/>
            <a:ext cx="1510992" cy="912221"/>
          </a:xfrm>
        </p:spPr>
        <p:txBody>
          <a:bodyPr anchor="ctr">
            <a:noAutofit/>
          </a:bodyPr>
          <a:lstStyle>
            <a:lvl1pPr marL="0" indent="0" algn="ctr">
              <a:lnSpc>
                <a:spcPct val="100000"/>
              </a:lnSpc>
              <a:spcBef>
                <a:spcPts val="0"/>
              </a:spcBef>
              <a:buNone/>
              <a:defRPr sz="3360" b="1">
                <a:solidFill>
                  <a:schemeClr val="accent4"/>
                </a:solidFill>
                <a:latin typeface="+mj-lt"/>
              </a:defRPr>
            </a:lvl1pPr>
          </a:lstStyle>
          <a:p>
            <a:pPr lvl="0"/>
            <a:r>
              <a:rPr lang="en-US" dirty="0"/>
              <a:t>xx%</a:t>
            </a:r>
          </a:p>
        </p:txBody>
      </p:sp>
      <p:sp>
        <p:nvSpPr>
          <p:cNvPr id="20" name="Text Placeholder 2">
            <a:extLst>
              <a:ext uri="{FF2B5EF4-FFF2-40B4-BE49-F238E27FC236}">
                <a16:creationId xmlns:a16="http://schemas.microsoft.com/office/drawing/2014/main" id="{EDD24A74-26FF-4C96-A985-8552AB5344AE}"/>
              </a:ext>
            </a:extLst>
          </p:cNvPr>
          <p:cNvSpPr>
            <a:spLocks noGrp="1"/>
          </p:cNvSpPr>
          <p:nvPr>
            <p:ph type="body" sz="quarter" idx="51"/>
          </p:nvPr>
        </p:nvSpPr>
        <p:spPr>
          <a:xfrm>
            <a:off x="7564759" y="4955071"/>
            <a:ext cx="2758435" cy="2573490"/>
          </a:xfrm>
        </p:spPr>
        <p:txBody>
          <a:bodyPr>
            <a:noAutofit/>
          </a:bodyPr>
          <a:lstStyle>
            <a:lvl1pPr algn="ct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1" name="Text Placeholder 7">
            <a:extLst>
              <a:ext uri="{FF2B5EF4-FFF2-40B4-BE49-F238E27FC236}">
                <a16:creationId xmlns:a16="http://schemas.microsoft.com/office/drawing/2014/main" id="{0743E82E-2C7D-7B74-ADE1-96D8C2DBBF80}"/>
              </a:ext>
            </a:extLst>
          </p:cNvPr>
          <p:cNvSpPr>
            <a:spLocks noGrp="1"/>
          </p:cNvSpPr>
          <p:nvPr>
            <p:ph type="body" sz="quarter" idx="52"/>
          </p:nvPr>
        </p:nvSpPr>
        <p:spPr>
          <a:xfrm>
            <a:off x="7564759" y="4247922"/>
            <a:ext cx="2758435" cy="666064"/>
          </a:xfrm>
        </p:spPr>
        <p:txBody>
          <a:bodyPr anchor="ctr">
            <a:noAutofit/>
          </a:bodyPr>
          <a:lstStyle>
            <a:lvl1pPr algn="ctr">
              <a:lnSpc>
                <a:spcPct val="100000"/>
              </a:lnSpc>
              <a:spcBef>
                <a:spcPts val="0"/>
              </a:spcBef>
              <a:defRPr sz="2160">
                <a:solidFill>
                  <a:schemeClr val="tx1"/>
                </a:solidFill>
              </a:defRPr>
            </a:lvl1pPr>
          </a:lstStyle>
          <a:p>
            <a:pPr lvl="0"/>
            <a:r>
              <a:rPr lang="en-GB" dirty="0"/>
              <a:t>Click to edit Master text styles</a:t>
            </a:r>
          </a:p>
        </p:txBody>
      </p:sp>
      <p:sp>
        <p:nvSpPr>
          <p:cNvPr id="22" name="Oval 21">
            <a:extLst>
              <a:ext uri="{FF2B5EF4-FFF2-40B4-BE49-F238E27FC236}">
                <a16:creationId xmlns:a16="http://schemas.microsoft.com/office/drawing/2014/main" id="{E9CC9DBB-0DFD-352D-370F-812F956D8D80}"/>
              </a:ext>
            </a:extLst>
          </p:cNvPr>
          <p:cNvSpPr/>
          <p:nvPr userDrawn="1"/>
        </p:nvSpPr>
        <p:spPr>
          <a:xfrm>
            <a:off x="11250847" y="2126895"/>
            <a:ext cx="1897550" cy="1897550"/>
          </a:xfrm>
          <a:prstGeom prst="ellipse">
            <a:avLst/>
          </a:prstGeom>
          <a:noFill/>
          <a:ln w="762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23" name="Text Placeholder 14">
            <a:extLst>
              <a:ext uri="{FF2B5EF4-FFF2-40B4-BE49-F238E27FC236}">
                <a16:creationId xmlns:a16="http://schemas.microsoft.com/office/drawing/2014/main" id="{14E23CBD-4B85-9B6A-E464-13D50992117C}"/>
              </a:ext>
            </a:extLst>
          </p:cNvPr>
          <p:cNvSpPr>
            <a:spLocks noGrp="1"/>
          </p:cNvSpPr>
          <p:nvPr>
            <p:ph type="body" sz="quarter" idx="53" hasCustomPrompt="1"/>
          </p:nvPr>
        </p:nvSpPr>
        <p:spPr>
          <a:xfrm>
            <a:off x="11250847" y="2126895"/>
            <a:ext cx="1897550" cy="1897550"/>
          </a:xfrm>
          <a:prstGeom prst="arc">
            <a:avLst>
              <a:gd name="adj1" fmla="val 16200000"/>
              <a:gd name="adj2" fmla="val 13391445"/>
            </a:avLst>
          </a:prstGeom>
          <a:noFill/>
          <a:ln w="762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GB" sz="1200" dirty="0">
                <a:solidFill>
                  <a:sysClr val="windowText" lastClr="000000"/>
                </a:solidFill>
              </a:defRPr>
            </a:lvl1pPr>
          </a:lstStyle>
          <a:p>
            <a:pPr lvl="0" algn="ctr" defTabSz="1097280"/>
            <a:r>
              <a:rPr lang="en-US" dirty="0"/>
              <a:t> </a:t>
            </a:r>
            <a:endParaRPr lang="en-GB" dirty="0"/>
          </a:p>
        </p:txBody>
      </p:sp>
      <p:sp>
        <p:nvSpPr>
          <p:cNvPr id="24" name="Text Placeholder 6">
            <a:extLst>
              <a:ext uri="{FF2B5EF4-FFF2-40B4-BE49-F238E27FC236}">
                <a16:creationId xmlns:a16="http://schemas.microsoft.com/office/drawing/2014/main" id="{31571428-972D-7B6D-7858-93850379C8BD}"/>
              </a:ext>
            </a:extLst>
          </p:cNvPr>
          <p:cNvSpPr>
            <a:spLocks noGrp="1"/>
          </p:cNvSpPr>
          <p:nvPr>
            <p:ph type="body" sz="quarter" idx="54" hasCustomPrompt="1"/>
          </p:nvPr>
        </p:nvSpPr>
        <p:spPr>
          <a:xfrm>
            <a:off x="11444126" y="2631260"/>
            <a:ext cx="1510992" cy="912221"/>
          </a:xfrm>
        </p:spPr>
        <p:txBody>
          <a:bodyPr anchor="ctr">
            <a:noAutofit/>
          </a:bodyPr>
          <a:lstStyle>
            <a:lvl1pPr marL="0" indent="0" algn="ctr">
              <a:lnSpc>
                <a:spcPct val="100000"/>
              </a:lnSpc>
              <a:spcBef>
                <a:spcPts val="0"/>
              </a:spcBef>
              <a:buNone/>
              <a:defRPr sz="3360" b="1">
                <a:solidFill>
                  <a:schemeClr val="accent4"/>
                </a:solidFill>
                <a:latin typeface="+mj-lt"/>
              </a:defRPr>
            </a:lvl1pPr>
          </a:lstStyle>
          <a:p>
            <a:pPr lvl="0"/>
            <a:r>
              <a:rPr lang="en-US" dirty="0"/>
              <a:t>xx%</a:t>
            </a:r>
          </a:p>
        </p:txBody>
      </p:sp>
      <p:sp>
        <p:nvSpPr>
          <p:cNvPr id="25" name="Text Placeholder 2">
            <a:extLst>
              <a:ext uri="{FF2B5EF4-FFF2-40B4-BE49-F238E27FC236}">
                <a16:creationId xmlns:a16="http://schemas.microsoft.com/office/drawing/2014/main" id="{70DC3AF2-DC88-47EF-70B7-4A35DC12DD2A}"/>
              </a:ext>
            </a:extLst>
          </p:cNvPr>
          <p:cNvSpPr>
            <a:spLocks noGrp="1"/>
          </p:cNvSpPr>
          <p:nvPr>
            <p:ph type="body" sz="quarter" idx="55"/>
          </p:nvPr>
        </p:nvSpPr>
        <p:spPr>
          <a:xfrm>
            <a:off x="10820406" y="4955071"/>
            <a:ext cx="2758435" cy="2573490"/>
          </a:xfrm>
        </p:spPr>
        <p:txBody>
          <a:bodyPr>
            <a:noAutofit/>
          </a:bodyPr>
          <a:lstStyle>
            <a:lvl1pPr algn="ct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6" name="Text Placeholder 7">
            <a:extLst>
              <a:ext uri="{FF2B5EF4-FFF2-40B4-BE49-F238E27FC236}">
                <a16:creationId xmlns:a16="http://schemas.microsoft.com/office/drawing/2014/main" id="{333EA874-8B21-2BE1-00A3-BEBAEC67E43A}"/>
              </a:ext>
            </a:extLst>
          </p:cNvPr>
          <p:cNvSpPr>
            <a:spLocks noGrp="1"/>
          </p:cNvSpPr>
          <p:nvPr>
            <p:ph type="body" sz="quarter" idx="56"/>
          </p:nvPr>
        </p:nvSpPr>
        <p:spPr>
          <a:xfrm>
            <a:off x="10820406" y="4247922"/>
            <a:ext cx="2758435" cy="666064"/>
          </a:xfrm>
        </p:spPr>
        <p:txBody>
          <a:bodyPr anchor="ctr">
            <a:noAutofit/>
          </a:bodyPr>
          <a:lstStyle>
            <a:lvl1pPr algn="ctr">
              <a:lnSpc>
                <a:spcPct val="100000"/>
              </a:lnSpc>
              <a:spcBef>
                <a:spcPts val="0"/>
              </a:spcBef>
              <a:defRPr sz="2160">
                <a:solidFill>
                  <a:schemeClr val="tx1"/>
                </a:solidFill>
              </a:defRPr>
            </a:lvl1pPr>
          </a:lstStyle>
          <a:p>
            <a:pPr lvl="0"/>
            <a:r>
              <a:rPr lang="en-GB" dirty="0"/>
              <a:t>Click to edit Master text styles</a:t>
            </a:r>
          </a:p>
        </p:txBody>
      </p:sp>
    </p:spTree>
    <p:extLst>
      <p:ext uri="{BB962C8B-B14F-4D97-AF65-F5344CB8AC3E}">
        <p14:creationId xmlns:p14="http://schemas.microsoft.com/office/powerpoint/2010/main" val="33673592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 Chart C44V1">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bg1">
                    <a:lumMod val="85000"/>
                  </a:schemeClr>
                </a:solidFill>
              </a:defRPr>
            </a:lvl1pPr>
          </a:lstStyle>
          <a:p>
            <a:fld id="{9B8CCFF5-5E46-46BD-B5F9-D4D844B4C9EE}" type="slidenum">
              <a:rPr lang="en-GB" smtClean="0"/>
              <a:pPr/>
              <a:t>‹#›</a:t>
            </a:fld>
            <a:endParaRPr lang="en-GB" dirty="0"/>
          </a:p>
        </p:txBody>
      </p:sp>
      <p:sp>
        <p:nvSpPr>
          <p:cNvPr id="7" name="Title 1">
            <a:extLst>
              <a:ext uri="{FF2B5EF4-FFF2-40B4-BE49-F238E27FC236}">
                <a16:creationId xmlns:a16="http://schemas.microsoft.com/office/drawing/2014/main" id="{C19E034C-1D99-06F7-97F5-2AC8D9ABDEAB}"/>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1"/>
                </a:solidFill>
              </a:defRPr>
            </a:lvl1pPr>
          </a:lstStyle>
          <a:p>
            <a:r>
              <a:rPr lang="en-US" dirty="0"/>
              <a:t>Click to edit Master title style</a:t>
            </a:r>
            <a:endParaRPr lang="en-ID" dirty="0"/>
          </a:p>
        </p:txBody>
      </p:sp>
      <p:sp>
        <p:nvSpPr>
          <p:cNvPr id="2" name="Text Placeholder 2">
            <a:extLst>
              <a:ext uri="{FF2B5EF4-FFF2-40B4-BE49-F238E27FC236}">
                <a16:creationId xmlns:a16="http://schemas.microsoft.com/office/drawing/2014/main" id="{6CC71B14-7CDE-2DFC-7ACC-166293B9739B}"/>
              </a:ext>
            </a:extLst>
          </p:cNvPr>
          <p:cNvSpPr>
            <a:spLocks noGrp="1"/>
          </p:cNvSpPr>
          <p:nvPr>
            <p:ph type="body" sz="quarter" idx="42"/>
          </p:nvPr>
        </p:nvSpPr>
        <p:spPr>
          <a:xfrm>
            <a:off x="7795259" y="2866615"/>
            <a:ext cx="6130288" cy="4082826"/>
          </a:xfrm>
        </p:spPr>
        <p:txBody>
          <a:bodyPr>
            <a:noAutofit/>
          </a:bodyPr>
          <a:lstStyle>
            <a:lvl1pP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 name="Text Placeholder 7">
            <a:extLst>
              <a:ext uri="{FF2B5EF4-FFF2-40B4-BE49-F238E27FC236}">
                <a16:creationId xmlns:a16="http://schemas.microsoft.com/office/drawing/2014/main" id="{2B5676C3-4F2C-7B98-BC68-0511C1A3F3B9}"/>
              </a:ext>
            </a:extLst>
          </p:cNvPr>
          <p:cNvSpPr>
            <a:spLocks noGrp="1"/>
          </p:cNvSpPr>
          <p:nvPr>
            <p:ph type="body" sz="quarter" idx="43"/>
          </p:nvPr>
        </p:nvSpPr>
        <p:spPr>
          <a:xfrm>
            <a:off x="7795259" y="2014780"/>
            <a:ext cx="6130288" cy="811542"/>
          </a:xfrm>
        </p:spPr>
        <p:txBody>
          <a:bodyPr anchor="b">
            <a:noAutofit/>
          </a:bodyPr>
          <a:lstStyle>
            <a:lvl1pPr>
              <a:lnSpc>
                <a:spcPct val="100000"/>
              </a:lnSpc>
              <a:spcBef>
                <a:spcPts val="0"/>
              </a:spcBef>
              <a:defRPr sz="2160">
                <a:solidFill>
                  <a:schemeClr val="tx1"/>
                </a:solidFill>
              </a:defRPr>
            </a:lvl1pPr>
          </a:lstStyle>
          <a:p>
            <a:pPr lvl="0"/>
            <a:r>
              <a:rPr lang="en-GB" dirty="0"/>
              <a:t>Click to edit Master text styles</a:t>
            </a:r>
          </a:p>
        </p:txBody>
      </p:sp>
      <p:sp>
        <p:nvSpPr>
          <p:cNvPr id="28" name="Chart Placeholder 27">
            <a:extLst>
              <a:ext uri="{FF2B5EF4-FFF2-40B4-BE49-F238E27FC236}">
                <a16:creationId xmlns:a16="http://schemas.microsoft.com/office/drawing/2014/main" id="{B5E2E71B-4A29-B044-14A3-DF9F45240B5B}"/>
              </a:ext>
            </a:extLst>
          </p:cNvPr>
          <p:cNvSpPr>
            <a:spLocks noGrp="1"/>
          </p:cNvSpPr>
          <p:nvPr>
            <p:ph type="chart" sz="quarter" idx="44"/>
          </p:nvPr>
        </p:nvSpPr>
        <p:spPr>
          <a:xfrm>
            <a:off x="704850" y="2014780"/>
            <a:ext cx="6130288" cy="4934660"/>
          </a:xfrm>
          <a:pattFill prst="pct5">
            <a:fgClr>
              <a:schemeClr val="accent6"/>
            </a:fgClr>
            <a:bgClr>
              <a:schemeClr val="accent4"/>
            </a:bgClr>
          </a:pattFill>
        </p:spPr>
        <p:txBody>
          <a:bodyPr vert="horz" wrap="square" lIns="91440" tIns="45720" rIns="91440" bIns="45720" rtlCol="0" anchor="t">
            <a:noAutofit/>
          </a:bodyPr>
          <a:lstStyle>
            <a:lvl1pPr>
              <a:defRPr lang="en-GB" sz="1680"/>
            </a:lvl1pPr>
          </a:lstStyle>
          <a:p>
            <a:pPr lvl="0" algn="ctr"/>
            <a:endParaRPr lang="en-GB"/>
          </a:p>
        </p:txBody>
      </p:sp>
    </p:spTree>
    <p:extLst>
      <p:ext uri="{BB962C8B-B14F-4D97-AF65-F5344CB8AC3E}">
        <p14:creationId xmlns:p14="http://schemas.microsoft.com/office/powerpoint/2010/main" val="12413311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 Chart C44V2">
    <p:bg>
      <p:bgPr>
        <a:solidFill>
          <a:schemeClr val="bg2">
            <a:alpha val="3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lvl1pPr>
          </a:lstStyle>
          <a:p>
            <a:fld id="{9B8CCFF5-5E46-46BD-B5F9-D4D844B4C9EE}" type="slidenum">
              <a:rPr lang="en-GB" smtClean="0"/>
              <a:pPr/>
              <a:t>‹#›</a:t>
            </a:fld>
            <a:endParaRPr lang="en-GB" dirty="0"/>
          </a:p>
        </p:txBody>
      </p:sp>
      <p:sp>
        <p:nvSpPr>
          <p:cNvPr id="3" name="Title 1">
            <a:extLst>
              <a:ext uri="{FF2B5EF4-FFF2-40B4-BE49-F238E27FC236}">
                <a16:creationId xmlns:a16="http://schemas.microsoft.com/office/drawing/2014/main" id="{0D78536D-56B8-C8AB-E6BB-E0331088471C}"/>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2"/>
                </a:solidFill>
              </a:defRPr>
            </a:lvl1pPr>
          </a:lstStyle>
          <a:p>
            <a:r>
              <a:rPr lang="en-US" dirty="0"/>
              <a:t>Click to edit Master title style</a:t>
            </a:r>
            <a:endParaRPr lang="en-ID" dirty="0"/>
          </a:p>
        </p:txBody>
      </p:sp>
      <p:sp>
        <p:nvSpPr>
          <p:cNvPr id="2" name="Text Placeholder 2">
            <a:extLst>
              <a:ext uri="{FF2B5EF4-FFF2-40B4-BE49-F238E27FC236}">
                <a16:creationId xmlns:a16="http://schemas.microsoft.com/office/drawing/2014/main" id="{C20FD7B2-9990-E298-D806-AECFBE9C6EDB}"/>
              </a:ext>
            </a:extLst>
          </p:cNvPr>
          <p:cNvSpPr>
            <a:spLocks noGrp="1"/>
          </p:cNvSpPr>
          <p:nvPr>
            <p:ph type="body" sz="quarter" idx="42"/>
          </p:nvPr>
        </p:nvSpPr>
        <p:spPr>
          <a:xfrm>
            <a:off x="704850" y="2866615"/>
            <a:ext cx="6130288" cy="4082826"/>
          </a:xfrm>
        </p:spPr>
        <p:txBody>
          <a:bodyPr vert="horz" lIns="91440" tIns="45720" rIns="91440" bIns="45720" rtlCol="0">
            <a:noAutofit/>
          </a:bodyPr>
          <a:lstStyle>
            <a:lvl1pPr>
              <a:defRPr lang="en-US" sz="1920" b="0" dirty="0">
                <a:solidFill>
                  <a:schemeClr val="tx2"/>
                </a:solidFill>
              </a:defRPr>
            </a:lvl1pPr>
          </a:lstStyle>
          <a:p>
            <a:pPr lvl="0">
              <a:lnSpc>
                <a:spcPct val="100000"/>
              </a:lnSpc>
              <a:spcBef>
                <a:spcPts val="0"/>
              </a:spcBef>
            </a:pPr>
            <a:r>
              <a:rPr lang="en-US" dirty="0"/>
              <a:t>Click to edit Master text styles</a:t>
            </a:r>
          </a:p>
        </p:txBody>
      </p:sp>
      <p:sp>
        <p:nvSpPr>
          <p:cNvPr id="4" name="Text Placeholder 7">
            <a:extLst>
              <a:ext uri="{FF2B5EF4-FFF2-40B4-BE49-F238E27FC236}">
                <a16:creationId xmlns:a16="http://schemas.microsoft.com/office/drawing/2014/main" id="{04953936-D176-288C-86FB-0093FEA70384}"/>
              </a:ext>
            </a:extLst>
          </p:cNvPr>
          <p:cNvSpPr>
            <a:spLocks noGrp="1"/>
          </p:cNvSpPr>
          <p:nvPr>
            <p:ph type="body" sz="quarter" idx="43"/>
          </p:nvPr>
        </p:nvSpPr>
        <p:spPr>
          <a:xfrm>
            <a:off x="704850" y="2014780"/>
            <a:ext cx="6130288" cy="811542"/>
          </a:xfrm>
        </p:spPr>
        <p:txBody>
          <a:bodyPr vert="horz" lIns="91440" tIns="45720" rIns="91440" bIns="45720" rtlCol="0" anchor="b">
            <a:noAutofit/>
          </a:bodyPr>
          <a:lstStyle>
            <a:lvl1pPr>
              <a:defRPr lang="en-GB" sz="2160" dirty="0">
                <a:solidFill>
                  <a:schemeClr val="tx2"/>
                </a:solidFill>
              </a:defRPr>
            </a:lvl1pPr>
          </a:lstStyle>
          <a:p>
            <a:pPr lvl="0">
              <a:lnSpc>
                <a:spcPct val="100000"/>
              </a:lnSpc>
              <a:spcBef>
                <a:spcPts val="0"/>
              </a:spcBef>
            </a:pPr>
            <a:r>
              <a:rPr lang="en-GB" dirty="0"/>
              <a:t>Click to edit Master text styles</a:t>
            </a:r>
          </a:p>
        </p:txBody>
      </p:sp>
      <p:sp>
        <p:nvSpPr>
          <p:cNvPr id="7" name="Chart Placeholder 27">
            <a:extLst>
              <a:ext uri="{FF2B5EF4-FFF2-40B4-BE49-F238E27FC236}">
                <a16:creationId xmlns:a16="http://schemas.microsoft.com/office/drawing/2014/main" id="{B2197681-7D14-90ED-5FE1-79923EF28925}"/>
              </a:ext>
            </a:extLst>
          </p:cNvPr>
          <p:cNvSpPr>
            <a:spLocks noGrp="1"/>
          </p:cNvSpPr>
          <p:nvPr>
            <p:ph type="chart" sz="quarter" idx="44"/>
          </p:nvPr>
        </p:nvSpPr>
        <p:spPr>
          <a:xfrm>
            <a:off x="7795260" y="2014780"/>
            <a:ext cx="6130288" cy="4934660"/>
          </a:xfrm>
          <a:pattFill prst="pct5">
            <a:fgClr>
              <a:schemeClr val="accent6"/>
            </a:fgClr>
            <a:bgClr>
              <a:schemeClr val="accent4"/>
            </a:bgClr>
          </a:pattFill>
        </p:spPr>
        <p:txBody>
          <a:bodyPr vert="horz" wrap="square" lIns="91440" tIns="45720" rIns="91440" bIns="45720" rtlCol="0" anchor="t">
            <a:noAutofit/>
          </a:bodyPr>
          <a:lstStyle>
            <a:lvl1pPr>
              <a:defRPr lang="en-GB" sz="1680"/>
            </a:lvl1pPr>
          </a:lstStyle>
          <a:p>
            <a:pPr lvl="0" algn="ctr"/>
            <a:endParaRPr lang="en-GB"/>
          </a:p>
        </p:txBody>
      </p:sp>
    </p:spTree>
    <p:extLst>
      <p:ext uri="{BB962C8B-B14F-4D97-AF65-F5344CB8AC3E}">
        <p14:creationId xmlns:p14="http://schemas.microsoft.com/office/powerpoint/2010/main" val="695841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meline I60V1">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bg1">
                    <a:lumMod val="85000"/>
                  </a:schemeClr>
                </a:solidFill>
              </a:defRPr>
            </a:lvl1pPr>
          </a:lstStyle>
          <a:p>
            <a:fld id="{9B8CCFF5-5E46-46BD-B5F9-D4D844B4C9EE}" type="slidenum">
              <a:rPr lang="en-GB" smtClean="0"/>
              <a:pPr/>
              <a:t>‹#›</a:t>
            </a:fld>
            <a:endParaRPr lang="en-GB" dirty="0"/>
          </a:p>
        </p:txBody>
      </p:sp>
      <p:sp>
        <p:nvSpPr>
          <p:cNvPr id="7" name="Title 1">
            <a:extLst>
              <a:ext uri="{FF2B5EF4-FFF2-40B4-BE49-F238E27FC236}">
                <a16:creationId xmlns:a16="http://schemas.microsoft.com/office/drawing/2014/main" id="{C19E034C-1D99-06F7-97F5-2AC8D9ABDEAB}"/>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1"/>
                </a:solidFill>
              </a:defRPr>
            </a:lvl1pPr>
          </a:lstStyle>
          <a:p>
            <a:r>
              <a:rPr lang="en-US" dirty="0"/>
              <a:t>Click to edit Master title style</a:t>
            </a:r>
            <a:endParaRPr lang="en-ID" dirty="0"/>
          </a:p>
        </p:txBody>
      </p:sp>
      <p:cxnSp>
        <p:nvCxnSpPr>
          <p:cNvPr id="9" name="Straight Arrow Connector 8">
            <a:extLst>
              <a:ext uri="{FF2B5EF4-FFF2-40B4-BE49-F238E27FC236}">
                <a16:creationId xmlns:a16="http://schemas.microsoft.com/office/drawing/2014/main" id="{7817D2B4-6B26-0AD0-701C-0544423A01AC}"/>
              </a:ext>
            </a:extLst>
          </p:cNvPr>
          <p:cNvCxnSpPr/>
          <p:nvPr userDrawn="1"/>
        </p:nvCxnSpPr>
        <p:spPr>
          <a:xfrm>
            <a:off x="704850" y="4588403"/>
            <a:ext cx="13220698" cy="0"/>
          </a:xfrm>
          <a:prstGeom prst="straightConnector1">
            <a:avLst/>
          </a:prstGeom>
          <a:ln w="38100" cap="rnd">
            <a:solidFill>
              <a:schemeClr val="accent5"/>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3" name="Text Placeholder 168">
            <a:extLst>
              <a:ext uri="{FF2B5EF4-FFF2-40B4-BE49-F238E27FC236}">
                <a16:creationId xmlns:a16="http://schemas.microsoft.com/office/drawing/2014/main" id="{A2DEF8EA-0150-4590-9F27-095E9EDA75BD}"/>
              </a:ext>
            </a:extLst>
          </p:cNvPr>
          <p:cNvSpPr>
            <a:spLocks noGrp="1"/>
          </p:cNvSpPr>
          <p:nvPr>
            <p:ph type="body" sz="quarter" idx="66" hasCustomPrompt="1"/>
          </p:nvPr>
        </p:nvSpPr>
        <p:spPr>
          <a:xfrm>
            <a:off x="1021080" y="4358640"/>
            <a:ext cx="432000" cy="432000"/>
          </a:xfrm>
          <a:prstGeom prst="ellipse">
            <a:avLst/>
          </a:prstGeom>
          <a:solidFill>
            <a:schemeClr val="accent5"/>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11" name="Text Placeholder 2">
            <a:extLst>
              <a:ext uri="{FF2B5EF4-FFF2-40B4-BE49-F238E27FC236}">
                <a16:creationId xmlns:a16="http://schemas.microsoft.com/office/drawing/2014/main" id="{F28F6B1D-4DCA-64CC-37E2-93E3E1C27A15}"/>
              </a:ext>
            </a:extLst>
          </p:cNvPr>
          <p:cNvSpPr>
            <a:spLocks noGrp="1"/>
          </p:cNvSpPr>
          <p:nvPr>
            <p:ph type="body" sz="quarter" idx="15"/>
          </p:nvPr>
        </p:nvSpPr>
        <p:spPr>
          <a:xfrm>
            <a:off x="1352552" y="5805831"/>
            <a:ext cx="3543298" cy="1237963"/>
          </a:xfrm>
        </p:spPr>
        <p:txBody>
          <a:bodyPr>
            <a:noAutofit/>
          </a:bodyPr>
          <a:lstStyle>
            <a:lvl1pP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2" name="Text Placeholder 7">
            <a:extLst>
              <a:ext uri="{FF2B5EF4-FFF2-40B4-BE49-F238E27FC236}">
                <a16:creationId xmlns:a16="http://schemas.microsoft.com/office/drawing/2014/main" id="{6021618B-4EB6-1383-0324-FDB1CA8A6ABA}"/>
              </a:ext>
            </a:extLst>
          </p:cNvPr>
          <p:cNvSpPr>
            <a:spLocks noGrp="1"/>
          </p:cNvSpPr>
          <p:nvPr>
            <p:ph type="body" sz="quarter" idx="16"/>
          </p:nvPr>
        </p:nvSpPr>
        <p:spPr>
          <a:xfrm>
            <a:off x="1352552" y="4953995"/>
            <a:ext cx="3543298" cy="811542"/>
          </a:xfrm>
        </p:spPr>
        <p:txBody>
          <a:bodyPr anchor="b">
            <a:noAutofit/>
          </a:bodyPr>
          <a:lstStyle>
            <a:lvl1pPr>
              <a:lnSpc>
                <a:spcPct val="100000"/>
              </a:lnSpc>
              <a:spcBef>
                <a:spcPts val="0"/>
              </a:spcBef>
              <a:defRPr sz="2160">
                <a:solidFill>
                  <a:schemeClr val="tx1"/>
                </a:solidFill>
              </a:defRPr>
            </a:lvl1pPr>
          </a:lstStyle>
          <a:p>
            <a:pPr lvl="0"/>
            <a:r>
              <a:rPr lang="en-GB" dirty="0"/>
              <a:t>Click to edit Master text styles</a:t>
            </a:r>
          </a:p>
        </p:txBody>
      </p:sp>
      <p:sp>
        <p:nvSpPr>
          <p:cNvPr id="13" name="Text Placeholder 7">
            <a:extLst>
              <a:ext uri="{FF2B5EF4-FFF2-40B4-BE49-F238E27FC236}">
                <a16:creationId xmlns:a16="http://schemas.microsoft.com/office/drawing/2014/main" id="{3BA08B14-D12D-E3B4-766E-E52B64E79D7C}"/>
              </a:ext>
            </a:extLst>
          </p:cNvPr>
          <p:cNvSpPr>
            <a:spLocks noGrp="1"/>
          </p:cNvSpPr>
          <p:nvPr>
            <p:ph type="body" sz="quarter" idx="57" hasCustomPrompt="1"/>
          </p:nvPr>
        </p:nvSpPr>
        <p:spPr>
          <a:xfrm rot="16200000">
            <a:off x="57773" y="5828460"/>
            <a:ext cx="2086032" cy="344638"/>
          </a:xfrm>
        </p:spPr>
        <p:txBody>
          <a:bodyPr anchor="ctr">
            <a:noAutofit/>
          </a:bodyPr>
          <a:lstStyle>
            <a:lvl1pPr algn="r">
              <a:lnSpc>
                <a:spcPct val="100000"/>
              </a:lnSpc>
              <a:spcBef>
                <a:spcPts val="0"/>
              </a:spcBef>
              <a:defRPr sz="2040">
                <a:solidFill>
                  <a:schemeClr val="tx1"/>
                </a:solidFill>
              </a:defRPr>
            </a:lvl1pPr>
          </a:lstStyle>
          <a:p>
            <a:pPr lvl="0"/>
            <a:r>
              <a:rPr lang="en-GB" dirty="0"/>
              <a:t>Milestone</a:t>
            </a:r>
          </a:p>
        </p:txBody>
      </p:sp>
      <p:sp>
        <p:nvSpPr>
          <p:cNvPr id="15" name="Text Placeholder 168">
            <a:extLst>
              <a:ext uri="{FF2B5EF4-FFF2-40B4-BE49-F238E27FC236}">
                <a16:creationId xmlns:a16="http://schemas.microsoft.com/office/drawing/2014/main" id="{3D2E7D44-6556-4F59-3B1C-3F00E68C7EA3}"/>
              </a:ext>
            </a:extLst>
          </p:cNvPr>
          <p:cNvSpPr>
            <a:spLocks noGrp="1"/>
          </p:cNvSpPr>
          <p:nvPr>
            <p:ph type="body" sz="quarter" idx="69" hasCustomPrompt="1"/>
          </p:nvPr>
        </p:nvSpPr>
        <p:spPr>
          <a:xfrm>
            <a:off x="5547360" y="4358640"/>
            <a:ext cx="432000" cy="432000"/>
          </a:xfrm>
          <a:prstGeom prst="ellipse">
            <a:avLst/>
          </a:prstGeom>
          <a:solidFill>
            <a:schemeClr val="accent5"/>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33" name="Text Placeholder 2">
            <a:extLst>
              <a:ext uri="{FF2B5EF4-FFF2-40B4-BE49-F238E27FC236}">
                <a16:creationId xmlns:a16="http://schemas.microsoft.com/office/drawing/2014/main" id="{5E6ECB60-A36C-4011-0499-2A4AA371C7E2}"/>
              </a:ext>
            </a:extLst>
          </p:cNvPr>
          <p:cNvSpPr>
            <a:spLocks noGrp="1"/>
          </p:cNvSpPr>
          <p:nvPr>
            <p:ph type="body" sz="quarter" idx="59"/>
          </p:nvPr>
        </p:nvSpPr>
        <p:spPr>
          <a:xfrm>
            <a:off x="5867402" y="3008607"/>
            <a:ext cx="3543298" cy="1237963"/>
          </a:xfrm>
        </p:spPr>
        <p:txBody>
          <a:bodyPr>
            <a:noAutofit/>
          </a:bodyPr>
          <a:lstStyle>
            <a:lvl1pP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4" name="Text Placeholder 7">
            <a:extLst>
              <a:ext uri="{FF2B5EF4-FFF2-40B4-BE49-F238E27FC236}">
                <a16:creationId xmlns:a16="http://schemas.microsoft.com/office/drawing/2014/main" id="{89BA2FFC-C51E-7BB7-C8D4-A4E7F43184DC}"/>
              </a:ext>
            </a:extLst>
          </p:cNvPr>
          <p:cNvSpPr>
            <a:spLocks noGrp="1"/>
          </p:cNvSpPr>
          <p:nvPr>
            <p:ph type="body" sz="quarter" idx="60"/>
          </p:nvPr>
        </p:nvSpPr>
        <p:spPr>
          <a:xfrm>
            <a:off x="5867402" y="2156771"/>
            <a:ext cx="3543298" cy="811542"/>
          </a:xfrm>
        </p:spPr>
        <p:txBody>
          <a:bodyPr anchor="b">
            <a:noAutofit/>
          </a:bodyPr>
          <a:lstStyle>
            <a:lvl1pPr>
              <a:lnSpc>
                <a:spcPct val="100000"/>
              </a:lnSpc>
              <a:spcBef>
                <a:spcPts val="0"/>
              </a:spcBef>
              <a:defRPr sz="2160">
                <a:solidFill>
                  <a:schemeClr val="tx1"/>
                </a:solidFill>
              </a:defRPr>
            </a:lvl1pPr>
          </a:lstStyle>
          <a:p>
            <a:pPr lvl="0"/>
            <a:r>
              <a:rPr lang="en-GB" dirty="0"/>
              <a:t>Click to edit Master text styles</a:t>
            </a:r>
          </a:p>
        </p:txBody>
      </p:sp>
      <p:sp>
        <p:nvSpPr>
          <p:cNvPr id="35" name="Text Placeholder 7">
            <a:extLst>
              <a:ext uri="{FF2B5EF4-FFF2-40B4-BE49-F238E27FC236}">
                <a16:creationId xmlns:a16="http://schemas.microsoft.com/office/drawing/2014/main" id="{89495DDD-649B-4773-CF09-8E3CE90FA853}"/>
              </a:ext>
            </a:extLst>
          </p:cNvPr>
          <p:cNvSpPr>
            <a:spLocks noGrp="1"/>
          </p:cNvSpPr>
          <p:nvPr>
            <p:ph type="body" sz="quarter" idx="61" hasCustomPrompt="1"/>
          </p:nvPr>
        </p:nvSpPr>
        <p:spPr>
          <a:xfrm rot="16200000">
            <a:off x="4572623" y="3031236"/>
            <a:ext cx="2086032" cy="344638"/>
          </a:xfrm>
        </p:spPr>
        <p:txBody>
          <a:bodyPr anchor="ctr">
            <a:noAutofit/>
          </a:bodyPr>
          <a:lstStyle>
            <a:lvl1pPr algn="r">
              <a:lnSpc>
                <a:spcPct val="100000"/>
              </a:lnSpc>
              <a:spcBef>
                <a:spcPts val="0"/>
              </a:spcBef>
              <a:defRPr sz="2040">
                <a:solidFill>
                  <a:schemeClr val="tx1"/>
                </a:solidFill>
              </a:defRPr>
            </a:lvl1pPr>
          </a:lstStyle>
          <a:p>
            <a:pPr lvl="0"/>
            <a:r>
              <a:rPr lang="en-GB" dirty="0"/>
              <a:t>Milestone</a:t>
            </a:r>
          </a:p>
        </p:txBody>
      </p:sp>
      <p:sp>
        <p:nvSpPr>
          <p:cNvPr id="8" name="Text Placeholder 168">
            <a:extLst>
              <a:ext uri="{FF2B5EF4-FFF2-40B4-BE49-F238E27FC236}">
                <a16:creationId xmlns:a16="http://schemas.microsoft.com/office/drawing/2014/main" id="{912D3336-39A4-7E1A-3485-6F93CC6111DE}"/>
              </a:ext>
            </a:extLst>
          </p:cNvPr>
          <p:cNvSpPr>
            <a:spLocks noGrp="1"/>
          </p:cNvSpPr>
          <p:nvPr>
            <p:ph type="body" sz="quarter" idx="68" hasCustomPrompt="1"/>
          </p:nvPr>
        </p:nvSpPr>
        <p:spPr>
          <a:xfrm>
            <a:off x="10058400" y="4358640"/>
            <a:ext cx="432000" cy="432000"/>
          </a:xfrm>
          <a:prstGeom prst="ellipse">
            <a:avLst/>
          </a:prstGeom>
          <a:solidFill>
            <a:schemeClr val="accent5"/>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37" name="Text Placeholder 2">
            <a:extLst>
              <a:ext uri="{FF2B5EF4-FFF2-40B4-BE49-F238E27FC236}">
                <a16:creationId xmlns:a16="http://schemas.microsoft.com/office/drawing/2014/main" id="{9594B69F-7452-01A9-4AE8-1E70B584D587}"/>
              </a:ext>
            </a:extLst>
          </p:cNvPr>
          <p:cNvSpPr>
            <a:spLocks noGrp="1"/>
          </p:cNvSpPr>
          <p:nvPr>
            <p:ph type="body" sz="quarter" idx="63"/>
          </p:nvPr>
        </p:nvSpPr>
        <p:spPr>
          <a:xfrm>
            <a:off x="10382252" y="5805831"/>
            <a:ext cx="3543298" cy="1237963"/>
          </a:xfrm>
        </p:spPr>
        <p:txBody>
          <a:bodyPr>
            <a:noAutofit/>
          </a:bodyPr>
          <a:lstStyle>
            <a:lvl1pP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8" name="Text Placeholder 7">
            <a:extLst>
              <a:ext uri="{FF2B5EF4-FFF2-40B4-BE49-F238E27FC236}">
                <a16:creationId xmlns:a16="http://schemas.microsoft.com/office/drawing/2014/main" id="{ED1C0592-1CAF-49DB-43F0-7369AE9E2410}"/>
              </a:ext>
            </a:extLst>
          </p:cNvPr>
          <p:cNvSpPr>
            <a:spLocks noGrp="1"/>
          </p:cNvSpPr>
          <p:nvPr>
            <p:ph type="body" sz="quarter" idx="64"/>
          </p:nvPr>
        </p:nvSpPr>
        <p:spPr>
          <a:xfrm>
            <a:off x="10382252" y="4953995"/>
            <a:ext cx="3543298" cy="811542"/>
          </a:xfrm>
        </p:spPr>
        <p:txBody>
          <a:bodyPr anchor="b">
            <a:noAutofit/>
          </a:bodyPr>
          <a:lstStyle>
            <a:lvl1pPr>
              <a:lnSpc>
                <a:spcPct val="100000"/>
              </a:lnSpc>
              <a:spcBef>
                <a:spcPts val="0"/>
              </a:spcBef>
              <a:defRPr sz="2160">
                <a:solidFill>
                  <a:schemeClr val="tx1"/>
                </a:solidFill>
              </a:defRPr>
            </a:lvl1pPr>
          </a:lstStyle>
          <a:p>
            <a:pPr lvl="0"/>
            <a:r>
              <a:rPr lang="en-GB" dirty="0"/>
              <a:t>Click to edit Master text styles</a:t>
            </a:r>
          </a:p>
        </p:txBody>
      </p:sp>
      <p:sp>
        <p:nvSpPr>
          <p:cNvPr id="39" name="Text Placeholder 7">
            <a:extLst>
              <a:ext uri="{FF2B5EF4-FFF2-40B4-BE49-F238E27FC236}">
                <a16:creationId xmlns:a16="http://schemas.microsoft.com/office/drawing/2014/main" id="{4BD58244-CB74-A266-F261-3C99E0732BC6}"/>
              </a:ext>
            </a:extLst>
          </p:cNvPr>
          <p:cNvSpPr>
            <a:spLocks noGrp="1"/>
          </p:cNvSpPr>
          <p:nvPr>
            <p:ph type="body" sz="quarter" idx="65" hasCustomPrompt="1"/>
          </p:nvPr>
        </p:nvSpPr>
        <p:spPr>
          <a:xfrm rot="16200000">
            <a:off x="9087473" y="5828460"/>
            <a:ext cx="2086032" cy="344638"/>
          </a:xfrm>
        </p:spPr>
        <p:txBody>
          <a:bodyPr anchor="ctr">
            <a:noAutofit/>
          </a:bodyPr>
          <a:lstStyle>
            <a:lvl1pPr algn="r">
              <a:lnSpc>
                <a:spcPct val="100000"/>
              </a:lnSpc>
              <a:spcBef>
                <a:spcPts val="0"/>
              </a:spcBef>
              <a:defRPr sz="2040">
                <a:solidFill>
                  <a:schemeClr val="tx1"/>
                </a:solidFill>
              </a:defRPr>
            </a:lvl1pPr>
          </a:lstStyle>
          <a:p>
            <a:pPr lvl="0"/>
            <a:r>
              <a:rPr lang="en-GB" dirty="0"/>
              <a:t>Milestone</a:t>
            </a:r>
          </a:p>
        </p:txBody>
      </p:sp>
    </p:spTree>
    <p:extLst>
      <p:ext uri="{BB962C8B-B14F-4D97-AF65-F5344CB8AC3E}">
        <p14:creationId xmlns:p14="http://schemas.microsoft.com/office/powerpoint/2010/main" val="18942255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meline I60V2">
    <p:bg>
      <p:bgPr>
        <a:solidFill>
          <a:schemeClr val="bg2">
            <a:alpha val="3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lvl1pPr>
          </a:lstStyle>
          <a:p>
            <a:fld id="{9B8CCFF5-5E46-46BD-B5F9-D4D844B4C9EE}" type="slidenum">
              <a:rPr lang="en-GB" smtClean="0"/>
              <a:pPr/>
              <a:t>‹#›</a:t>
            </a:fld>
            <a:endParaRPr lang="en-GB" dirty="0"/>
          </a:p>
        </p:txBody>
      </p:sp>
      <p:sp>
        <p:nvSpPr>
          <p:cNvPr id="3" name="Title 1">
            <a:extLst>
              <a:ext uri="{FF2B5EF4-FFF2-40B4-BE49-F238E27FC236}">
                <a16:creationId xmlns:a16="http://schemas.microsoft.com/office/drawing/2014/main" id="{0D78536D-56B8-C8AB-E6BB-E0331088471C}"/>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2"/>
                </a:solidFill>
              </a:defRPr>
            </a:lvl1pPr>
          </a:lstStyle>
          <a:p>
            <a:r>
              <a:rPr lang="en-US" dirty="0"/>
              <a:t>Click to edit Master title style</a:t>
            </a:r>
            <a:endParaRPr lang="en-ID" dirty="0"/>
          </a:p>
        </p:txBody>
      </p:sp>
      <p:cxnSp>
        <p:nvCxnSpPr>
          <p:cNvPr id="7" name="Straight Arrow Connector 6">
            <a:extLst>
              <a:ext uri="{FF2B5EF4-FFF2-40B4-BE49-F238E27FC236}">
                <a16:creationId xmlns:a16="http://schemas.microsoft.com/office/drawing/2014/main" id="{DB543A55-D241-78EE-3D8C-1BDF621FCD28}"/>
              </a:ext>
            </a:extLst>
          </p:cNvPr>
          <p:cNvCxnSpPr/>
          <p:nvPr userDrawn="1"/>
        </p:nvCxnSpPr>
        <p:spPr>
          <a:xfrm>
            <a:off x="704850" y="4588403"/>
            <a:ext cx="13220698" cy="0"/>
          </a:xfrm>
          <a:prstGeom prst="straightConnector1">
            <a:avLst/>
          </a:prstGeom>
          <a:ln w="38100" cap="rnd">
            <a:solidFill>
              <a:schemeClr val="accent5"/>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9" name="Text Placeholder 168">
            <a:extLst>
              <a:ext uri="{FF2B5EF4-FFF2-40B4-BE49-F238E27FC236}">
                <a16:creationId xmlns:a16="http://schemas.microsoft.com/office/drawing/2014/main" id="{F6A2954E-AF4E-6C79-2829-BBEF300CD94C}"/>
              </a:ext>
            </a:extLst>
          </p:cNvPr>
          <p:cNvSpPr>
            <a:spLocks noGrp="1"/>
          </p:cNvSpPr>
          <p:nvPr>
            <p:ph type="body" sz="quarter" idx="73" hasCustomPrompt="1"/>
          </p:nvPr>
        </p:nvSpPr>
        <p:spPr>
          <a:xfrm>
            <a:off x="1021080" y="4358640"/>
            <a:ext cx="432000" cy="432000"/>
          </a:xfrm>
          <a:prstGeom prst="ellipse">
            <a:avLst/>
          </a:prstGeom>
          <a:solidFill>
            <a:schemeClr val="accent2"/>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22" name="Text Placeholder 2">
            <a:extLst>
              <a:ext uri="{FF2B5EF4-FFF2-40B4-BE49-F238E27FC236}">
                <a16:creationId xmlns:a16="http://schemas.microsoft.com/office/drawing/2014/main" id="{56BC0482-25B0-66FD-403E-AC58B866ED85}"/>
              </a:ext>
            </a:extLst>
          </p:cNvPr>
          <p:cNvSpPr>
            <a:spLocks noGrp="1"/>
          </p:cNvSpPr>
          <p:nvPr>
            <p:ph type="body" sz="quarter" idx="15"/>
          </p:nvPr>
        </p:nvSpPr>
        <p:spPr>
          <a:xfrm>
            <a:off x="1352552" y="5805831"/>
            <a:ext cx="2709673" cy="1237963"/>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3" name="Text Placeholder 7">
            <a:extLst>
              <a:ext uri="{FF2B5EF4-FFF2-40B4-BE49-F238E27FC236}">
                <a16:creationId xmlns:a16="http://schemas.microsoft.com/office/drawing/2014/main" id="{9C50B986-01B8-30FE-1ADC-AB068703BDF7}"/>
              </a:ext>
            </a:extLst>
          </p:cNvPr>
          <p:cNvSpPr>
            <a:spLocks noGrp="1"/>
          </p:cNvSpPr>
          <p:nvPr>
            <p:ph type="body" sz="quarter" idx="16"/>
          </p:nvPr>
        </p:nvSpPr>
        <p:spPr>
          <a:xfrm>
            <a:off x="1352552" y="4953995"/>
            <a:ext cx="2709673" cy="811542"/>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24" name="Text Placeholder 7">
            <a:extLst>
              <a:ext uri="{FF2B5EF4-FFF2-40B4-BE49-F238E27FC236}">
                <a16:creationId xmlns:a16="http://schemas.microsoft.com/office/drawing/2014/main" id="{B2A92B5B-5BAC-146B-32EB-F3D930339FC9}"/>
              </a:ext>
            </a:extLst>
          </p:cNvPr>
          <p:cNvSpPr>
            <a:spLocks noGrp="1"/>
          </p:cNvSpPr>
          <p:nvPr>
            <p:ph type="body" sz="quarter" idx="57" hasCustomPrompt="1"/>
          </p:nvPr>
        </p:nvSpPr>
        <p:spPr>
          <a:xfrm rot="16200000">
            <a:off x="57773" y="5828460"/>
            <a:ext cx="2086032" cy="344638"/>
          </a:xfrm>
        </p:spPr>
        <p:txBody>
          <a:bodyPr anchor="ctr">
            <a:noAutofit/>
          </a:bodyPr>
          <a:lstStyle>
            <a:lvl1pPr algn="r">
              <a:lnSpc>
                <a:spcPct val="100000"/>
              </a:lnSpc>
              <a:spcBef>
                <a:spcPts val="0"/>
              </a:spcBef>
              <a:defRPr sz="2040">
                <a:solidFill>
                  <a:schemeClr val="accent2"/>
                </a:solidFill>
              </a:defRPr>
            </a:lvl1pPr>
          </a:lstStyle>
          <a:p>
            <a:pPr lvl="0"/>
            <a:r>
              <a:rPr lang="en-GB" dirty="0"/>
              <a:t>Milestone</a:t>
            </a:r>
          </a:p>
        </p:txBody>
      </p:sp>
      <p:sp>
        <p:nvSpPr>
          <p:cNvPr id="8" name="Text Placeholder 168">
            <a:extLst>
              <a:ext uri="{FF2B5EF4-FFF2-40B4-BE49-F238E27FC236}">
                <a16:creationId xmlns:a16="http://schemas.microsoft.com/office/drawing/2014/main" id="{971E2DE3-791D-7ADB-8CAE-3E625C3EB100}"/>
              </a:ext>
            </a:extLst>
          </p:cNvPr>
          <p:cNvSpPr>
            <a:spLocks noGrp="1"/>
          </p:cNvSpPr>
          <p:nvPr>
            <p:ph type="body" sz="quarter" idx="72" hasCustomPrompt="1"/>
          </p:nvPr>
        </p:nvSpPr>
        <p:spPr>
          <a:xfrm>
            <a:off x="4175760" y="4358640"/>
            <a:ext cx="432000" cy="432000"/>
          </a:xfrm>
          <a:prstGeom prst="ellipse">
            <a:avLst/>
          </a:prstGeom>
          <a:solidFill>
            <a:schemeClr val="accent2"/>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26" name="Text Placeholder 2">
            <a:extLst>
              <a:ext uri="{FF2B5EF4-FFF2-40B4-BE49-F238E27FC236}">
                <a16:creationId xmlns:a16="http://schemas.microsoft.com/office/drawing/2014/main" id="{7B77273D-969B-42F3-9E73-0FDF3C9E9469}"/>
              </a:ext>
            </a:extLst>
          </p:cNvPr>
          <p:cNvSpPr>
            <a:spLocks noGrp="1"/>
          </p:cNvSpPr>
          <p:nvPr>
            <p:ph type="body" sz="quarter" idx="59"/>
          </p:nvPr>
        </p:nvSpPr>
        <p:spPr>
          <a:xfrm>
            <a:off x="4503421" y="3001084"/>
            <a:ext cx="2709673" cy="1237963"/>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7" name="Text Placeholder 7">
            <a:extLst>
              <a:ext uri="{FF2B5EF4-FFF2-40B4-BE49-F238E27FC236}">
                <a16:creationId xmlns:a16="http://schemas.microsoft.com/office/drawing/2014/main" id="{50C19D29-370D-9E64-E0C9-491C8EAC188C}"/>
              </a:ext>
            </a:extLst>
          </p:cNvPr>
          <p:cNvSpPr>
            <a:spLocks noGrp="1"/>
          </p:cNvSpPr>
          <p:nvPr>
            <p:ph type="body" sz="quarter" idx="60"/>
          </p:nvPr>
        </p:nvSpPr>
        <p:spPr>
          <a:xfrm>
            <a:off x="4503421" y="2149249"/>
            <a:ext cx="2709673" cy="811542"/>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28" name="Text Placeholder 7">
            <a:extLst>
              <a:ext uri="{FF2B5EF4-FFF2-40B4-BE49-F238E27FC236}">
                <a16:creationId xmlns:a16="http://schemas.microsoft.com/office/drawing/2014/main" id="{3DB913B1-CFA8-B975-B51F-DF5FE043D40B}"/>
              </a:ext>
            </a:extLst>
          </p:cNvPr>
          <p:cNvSpPr>
            <a:spLocks noGrp="1"/>
          </p:cNvSpPr>
          <p:nvPr>
            <p:ph type="body" sz="quarter" idx="61" hasCustomPrompt="1"/>
          </p:nvPr>
        </p:nvSpPr>
        <p:spPr>
          <a:xfrm rot="16200000">
            <a:off x="3189645" y="3020217"/>
            <a:ext cx="2089801" cy="344638"/>
          </a:xfrm>
        </p:spPr>
        <p:txBody>
          <a:bodyPr anchor="ctr">
            <a:noAutofit/>
          </a:bodyPr>
          <a:lstStyle>
            <a:lvl1pPr algn="r">
              <a:lnSpc>
                <a:spcPct val="100000"/>
              </a:lnSpc>
              <a:spcBef>
                <a:spcPts val="0"/>
              </a:spcBef>
              <a:defRPr sz="2040">
                <a:solidFill>
                  <a:schemeClr val="accent2"/>
                </a:solidFill>
              </a:defRPr>
            </a:lvl1pPr>
          </a:lstStyle>
          <a:p>
            <a:pPr lvl="0"/>
            <a:r>
              <a:rPr lang="en-GB" dirty="0"/>
              <a:t>Milestone</a:t>
            </a:r>
          </a:p>
        </p:txBody>
      </p:sp>
      <p:sp>
        <p:nvSpPr>
          <p:cNvPr id="2" name="Text Placeholder 168">
            <a:extLst>
              <a:ext uri="{FF2B5EF4-FFF2-40B4-BE49-F238E27FC236}">
                <a16:creationId xmlns:a16="http://schemas.microsoft.com/office/drawing/2014/main" id="{9222CF0E-8064-DC68-E99B-C241EA82817E}"/>
              </a:ext>
            </a:extLst>
          </p:cNvPr>
          <p:cNvSpPr>
            <a:spLocks noGrp="1"/>
          </p:cNvSpPr>
          <p:nvPr>
            <p:ph type="body" sz="quarter" idx="71" hasCustomPrompt="1"/>
          </p:nvPr>
        </p:nvSpPr>
        <p:spPr>
          <a:xfrm>
            <a:off x="7330440" y="4358640"/>
            <a:ext cx="432000" cy="432000"/>
          </a:xfrm>
          <a:prstGeom prst="ellipse">
            <a:avLst/>
          </a:prstGeom>
          <a:solidFill>
            <a:schemeClr val="accent2"/>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30" name="Text Placeholder 2">
            <a:extLst>
              <a:ext uri="{FF2B5EF4-FFF2-40B4-BE49-F238E27FC236}">
                <a16:creationId xmlns:a16="http://schemas.microsoft.com/office/drawing/2014/main" id="{2C8A5821-7348-6871-C0F2-452D64D850CE}"/>
              </a:ext>
            </a:extLst>
          </p:cNvPr>
          <p:cNvSpPr>
            <a:spLocks noGrp="1"/>
          </p:cNvSpPr>
          <p:nvPr>
            <p:ph type="body" sz="quarter" idx="63"/>
          </p:nvPr>
        </p:nvSpPr>
        <p:spPr>
          <a:xfrm>
            <a:off x="7654290" y="5805831"/>
            <a:ext cx="2709673" cy="1237963"/>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1" name="Text Placeholder 7">
            <a:extLst>
              <a:ext uri="{FF2B5EF4-FFF2-40B4-BE49-F238E27FC236}">
                <a16:creationId xmlns:a16="http://schemas.microsoft.com/office/drawing/2014/main" id="{E0C5884F-82A3-5392-CC0D-D16FB2F3DFC7}"/>
              </a:ext>
            </a:extLst>
          </p:cNvPr>
          <p:cNvSpPr>
            <a:spLocks noGrp="1"/>
          </p:cNvSpPr>
          <p:nvPr>
            <p:ph type="body" sz="quarter" idx="64"/>
          </p:nvPr>
        </p:nvSpPr>
        <p:spPr>
          <a:xfrm>
            <a:off x="7654290" y="4953995"/>
            <a:ext cx="2709673" cy="811542"/>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32" name="Text Placeholder 7">
            <a:extLst>
              <a:ext uri="{FF2B5EF4-FFF2-40B4-BE49-F238E27FC236}">
                <a16:creationId xmlns:a16="http://schemas.microsoft.com/office/drawing/2014/main" id="{2A50820B-D02A-A9D1-0A8C-4E13D9E2F900}"/>
              </a:ext>
            </a:extLst>
          </p:cNvPr>
          <p:cNvSpPr>
            <a:spLocks noGrp="1"/>
          </p:cNvSpPr>
          <p:nvPr>
            <p:ph type="body" sz="quarter" idx="65" hasCustomPrompt="1"/>
          </p:nvPr>
        </p:nvSpPr>
        <p:spPr>
          <a:xfrm rot="16200000">
            <a:off x="6359511" y="5828460"/>
            <a:ext cx="2086031" cy="344638"/>
          </a:xfrm>
        </p:spPr>
        <p:txBody>
          <a:bodyPr anchor="ctr">
            <a:noAutofit/>
          </a:bodyPr>
          <a:lstStyle>
            <a:lvl1pPr algn="r">
              <a:lnSpc>
                <a:spcPct val="100000"/>
              </a:lnSpc>
              <a:spcBef>
                <a:spcPts val="0"/>
              </a:spcBef>
              <a:defRPr sz="2040">
                <a:solidFill>
                  <a:schemeClr val="accent2"/>
                </a:solidFill>
              </a:defRPr>
            </a:lvl1pPr>
          </a:lstStyle>
          <a:p>
            <a:pPr lvl="0"/>
            <a:r>
              <a:rPr lang="en-GB" dirty="0"/>
              <a:t>Milestone</a:t>
            </a:r>
          </a:p>
        </p:txBody>
      </p:sp>
      <p:sp>
        <p:nvSpPr>
          <p:cNvPr id="4" name="Text Placeholder 168">
            <a:extLst>
              <a:ext uri="{FF2B5EF4-FFF2-40B4-BE49-F238E27FC236}">
                <a16:creationId xmlns:a16="http://schemas.microsoft.com/office/drawing/2014/main" id="{04B7A768-29B3-4CA8-EB33-39C60D8329E9}"/>
              </a:ext>
            </a:extLst>
          </p:cNvPr>
          <p:cNvSpPr>
            <a:spLocks noGrp="1"/>
          </p:cNvSpPr>
          <p:nvPr>
            <p:ph type="body" sz="quarter" idx="70" hasCustomPrompt="1"/>
          </p:nvPr>
        </p:nvSpPr>
        <p:spPr>
          <a:xfrm>
            <a:off x="10485120" y="4358640"/>
            <a:ext cx="432000" cy="432000"/>
          </a:xfrm>
          <a:prstGeom prst="ellipse">
            <a:avLst/>
          </a:prstGeom>
          <a:solidFill>
            <a:schemeClr val="accent2"/>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34" name="Text Placeholder 2">
            <a:extLst>
              <a:ext uri="{FF2B5EF4-FFF2-40B4-BE49-F238E27FC236}">
                <a16:creationId xmlns:a16="http://schemas.microsoft.com/office/drawing/2014/main" id="{F78B4532-94A3-5B27-BA23-966D08CF8B17}"/>
              </a:ext>
            </a:extLst>
          </p:cNvPr>
          <p:cNvSpPr>
            <a:spLocks noGrp="1"/>
          </p:cNvSpPr>
          <p:nvPr>
            <p:ph type="body" sz="quarter" idx="67"/>
          </p:nvPr>
        </p:nvSpPr>
        <p:spPr>
          <a:xfrm>
            <a:off x="10805160" y="3001084"/>
            <a:ext cx="2709673" cy="1237963"/>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5" name="Text Placeholder 7">
            <a:extLst>
              <a:ext uri="{FF2B5EF4-FFF2-40B4-BE49-F238E27FC236}">
                <a16:creationId xmlns:a16="http://schemas.microsoft.com/office/drawing/2014/main" id="{B665FF46-0199-2613-34CB-7FF8F2088AEF}"/>
              </a:ext>
            </a:extLst>
          </p:cNvPr>
          <p:cNvSpPr>
            <a:spLocks noGrp="1"/>
          </p:cNvSpPr>
          <p:nvPr>
            <p:ph type="body" sz="quarter" idx="68"/>
          </p:nvPr>
        </p:nvSpPr>
        <p:spPr>
          <a:xfrm>
            <a:off x="10805160" y="2149249"/>
            <a:ext cx="2709673" cy="811542"/>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36" name="Text Placeholder 7">
            <a:extLst>
              <a:ext uri="{FF2B5EF4-FFF2-40B4-BE49-F238E27FC236}">
                <a16:creationId xmlns:a16="http://schemas.microsoft.com/office/drawing/2014/main" id="{04BA9D07-622D-3E81-D8FA-0B57E6E1183E}"/>
              </a:ext>
            </a:extLst>
          </p:cNvPr>
          <p:cNvSpPr>
            <a:spLocks noGrp="1"/>
          </p:cNvSpPr>
          <p:nvPr>
            <p:ph type="body" sz="quarter" idx="69" hasCustomPrompt="1"/>
          </p:nvPr>
        </p:nvSpPr>
        <p:spPr>
          <a:xfrm rot="16200000">
            <a:off x="9491385" y="3020216"/>
            <a:ext cx="2089799" cy="344638"/>
          </a:xfrm>
        </p:spPr>
        <p:txBody>
          <a:bodyPr anchor="ctr">
            <a:noAutofit/>
          </a:bodyPr>
          <a:lstStyle>
            <a:lvl1pPr algn="r">
              <a:lnSpc>
                <a:spcPct val="100000"/>
              </a:lnSpc>
              <a:spcBef>
                <a:spcPts val="0"/>
              </a:spcBef>
              <a:defRPr sz="2040">
                <a:solidFill>
                  <a:schemeClr val="accent2"/>
                </a:solidFill>
              </a:defRPr>
            </a:lvl1pPr>
          </a:lstStyle>
          <a:p>
            <a:pPr lvl="0"/>
            <a:r>
              <a:rPr lang="en-GB" dirty="0"/>
              <a:t>Milestone</a:t>
            </a:r>
          </a:p>
        </p:txBody>
      </p:sp>
    </p:spTree>
    <p:extLst>
      <p:ext uri="{BB962C8B-B14F-4D97-AF65-F5344CB8AC3E}">
        <p14:creationId xmlns:p14="http://schemas.microsoft.com/office/powerpoint/2010/main" val="3351273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meline I60V3">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bg1">
                    <a:lumMod val="85000"/>
                  </a:schemeClr>
                </a:solidFill>
              </a:defRPr>
            </a:lvl1pPr>
          </a:lstStyle>
          <a:p>
            <a:fld id="{9B8CCFF5-5E46-46BD-B5F9-D4D844B4C9EE}" type="slidenum">
              <a:rPr lang="en-GB" smtClean="0"/>
              <a:pPr/>
              <a:t>‹#›</a:t>
            </a:fld>
            <a:endParaRPr lang="en-GB" dirty="0"/>
          </a:p>
        </p:txBody>
      </p:sp>
      <p:sp>
        <p:nvSpPr>
          <p:cNvPr id="7" name="Title 1">
            <a:extLst>
              <a:ext uri="{FF2B5EF4-FFF2-40B4-BE49-F238E27FC236}">
                <a16:creationId xmlns:a16="http://schemas.microsoft.com/office/drawing/2014/main" id="{C19E034C-1D99-06F7-97F5-2AC8D9ABDEAB}"/>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1"/>
                </a:solidFill>
              </a:defRPr>
            </a:lvl1pPr>
          </a:lstStyle>
          <a:p>
            <a:r>
              <a:rPr lang="en-US" dirty="0"/>
              <a:t>Click to edit Master title style</a:t>
            </a:r>
            <a:endParaRPr lang="en-ID" dirty="0"/>
          </a:p>
        </p:txBody>
      </p:sp>
      <p:cxnSp>
        <p:nvCxnSpPr>
          <p:cNvPr id="3" name="Straight Arrow Connector 2">
            <a:extLst>
              <a:ext uri="{FF2B5EF4-FFF2-40B4-BE49-F238E27FC236}">
                <a16:creationId xmlns:a16="http://schemas.microsoft.com/office/drawing/2014/main" id="{9936AA71-D03B-1061-6D51-1E0884DDA471}"/>
              </a:ext>
            </a:extLst>
          </p:cNvPr>
          <p:cNvCxnSpPr/>
          <p:nvPr userDrawn="1"/>
        </p:nvCxnSpPr>
        <p:spPr>
          <a:xfrm>
            <a:off x="704850" y="4588403"/>
            <a:ext cx="13220698" cy="0"/>
          </a:xfrm>
          <a:prstGeom prst="straightConnector1">
            <a:avLst/>
          </a:prstGeom>
          <a:ln w="38100" cap="rnd">
            <a:solidFill>
              <a:schemeClr val="accent5"/>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13" name="Text Placeholder 168">
            <a:extLst>
              <a:ext uri="{FF2B5EF4-FFF2-40B4-BE49-F238E27FC236}">
                <a16:creationId xmlns:a16="http://schemas.microsoft.com/office/drawing/2014/main" id="{53AFA603-B01C-1470-9C66-56252D67177B}"/>
              </a:ext>
            </a:extLst>
          </p:cNvPr>
          <p:cNvSpPr>
            <a:spLocks noGrp="1"/>
          </p:cNvSpPr>
          <p:nvPr>
            <p:ph type="body" sz="quarter" idx="78" hasCustomPrompt="1"/>
          </p:nvPr>
        </p:nvSpPr>
        <p:spPr>
          <a:xfrm>
            <a:off x="1021080" y="4358640"/>
            <a:ext cx="432000" cy="432000"/>
          </a:xfrm>
          <a:prstGeom prst="ellipse">
            <a:avLst/>
          </a:prstGeom>
          <a:solidFill>
            <a:schemeClr val="accent5"/>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8" name="Text Placeholder 2">
            <a:extLst>
              <a:ext uri="{FF2B5EF4-FFF2-40B4-BE49-F238E27FC236}">
                <a16:creationId xmlns:a16="http://schemas.microsoft.com/office/drawing/2014/main" id="{8673DB38-7469-887F-D2D2-F1C143962CB8}"/>
              </a:ext>
            </a:extLst>
          </p:cNvPr>
          <p:cNvSpPr>
            <a:spLocks noGrp="1"/>
          </p:cNvSpPr>
          <p:nvPr>
            <p:ph type="body" sz="quarter" idx="15"/>
          </p:nvPr>
        </p:nvSpPr>
        <p:spPr>
          <a:xfrm>
            <a:off x="1352553" y="5805831"/>
            <a:ext cx="2017393" cy="1237963"/>
          </a:xfrm>
        </p:spPr>
        <p:txBody>
          <a:bodyPr>
            <a:noAutofit/>
          </a:bodyPr>
          <a:lstStyle>
            <a:lvl1pPr>
              <a:lnSpc>
                <a:spcPct val="100000"/>
              </a:lnSpc>
              <a:spcBef>
                <a:spcPts val="0"/>
              </a:spcBef>
              <a:defRPr sz="144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5" name="Text Placeholder 7">
            <a:extLst>
              <a:ext uri="{FF2B5EF4-FFF2-40B4-BE49-F238E27FC236}">
                <a16:creationId xmlns:a16="http://schemas.microsoft.com/office/drawing/2014/main" id="{15F8D5B9-E1AB-A39A-E163-E12D5DAD0038}"/>
              </a:ext>
            </a:extLst>
          </p:cNvPr>
          <p:cNvSpPr>
            <a:spLocks noGrp="1"/>
          </p:cNvSpPr>
          <p:nvPr>
            <p:ph type="body" sz="quarter" idx="16"/>
          </p:nvPr>
        </p:nvSpPr>
        <p:spPr>
          <a:xfrm>
            <a:off x="1352553" y="4953995"/>
            <a:ext cx="2017393" cy="811542"/>
          </a:xfrm>
        </p:spPr>
        <p:txBody>
          <a:bodyPr anchor="b">
            <a:noAutofit/>
          </a:bodyPr>
          <a:lstStyle>
            <a:lvl1pPr>
              <a:lnSpc>
                <a:spcPct val="100000"/>
              </a:lnSpc>
              <a:spcBef>
                <a:spcPts val="0"/>
              </a:spcBef>
              <a:defRPr sz="1680">
                <a:solidFill>
                  <a:schemeClr val="tx1"/>
                </a:solidFill>
              </a:defRPr>
            </a:lvl1pPr>
          </a:lstStyle>
          <a:p>
            <a:pPr lvl="0"/>
            <a:r>
              <a:rPr lang="en-GB" dirty="0"/>
              <a:t>Click to edit Master text styles</a:t>
            </a:r>
          </a:p>
        </p:txBody>
      </p:sp>
      <p:sp>
        <p:nvSpPr>
          <p:cNvPr id="16" name="Text Placeholder 7">
            <a:extLst>
              <a:ext uri="{FF2B5EF4-FFF2-40B4-BE49-F238E27FC236}">
                <a16:creationId xmlns:a16="http://schemas.microsoft.com/office/drawing/2014/main" id="{479D3E1B-2023-99F8-0D4D-3ADEBB7721CB}"/>
              </a:ext>
            </a:extLst>
          </p:cNvPr>
          <p:cNvSpPr>
            <a:spLocks noGrp="1"/>
          </p:cNvSpPr>
          <p:nvPr>
            <p:ph type="body" sz="quarter" idx="57" hasCustomPrompt="1"/>
          </p:nvPr>
        </p:nvSpPr>
        <p:spPr>
          <a:xfrm rot="16200000">
            <a:off x="57773" y="5828460"/>
            <a:ext cx="2086032" cy="344638"/>
          </a:xfrm>
        </p:spPr>
        <p:txBody>
          <a:bodyPr anchor="ctr">
            <a:noAutofit/>
          </a:bodyPr>
          <a:lstStyle>
            <a:lvl1pPr algn="r">
              <a:lnSpc>
                <a:spcPct val="100000"/>
              </a:lnSpc>
              <a:spcBef>
                <a:spcPts val="0"/>
              </a:spcBef>
              <a:defRPr sz="1560">
                <a:solidFill>
                  <a:schemeClr val="tx1"/>
                </a:solidFill>
              </a:defRPr>
            </a:lvl1pPr>
          </a:lstStyle>
          <a:p>
            <a:pPr lvl="0"/>
            <a:r>
              <a:rPr lang="en-GB" dirty="0"/>
              <a:t>Milestone</a:t>
            </a:r>
          </a:p>
        </p:txBody>
      </p:sp>
      <p:sp>
        <p:nvSpPr>
          <p:cNvPr id="9" name="Text Placeholder 168">
            <a:extLst>
              <a:ext uri="{FF2B5EF4-FFF2-40B4-BE49-F238E27FC236}">
                <a16:creationId xmlns:a16="http://schemas.microsoft.com/office/drawing/2014/main" id="{6219942D-B77F-9598-5103-C482F53B9C2B}"/>
              </a:ext>
            </a:extLst>
          </p:cNvPr>
          <p:cNvSpPr>
            <a:spLocks noGrp="1"/>
          </p:cNvSpPr>
          <p:nvPr>
            <p:ph type="body" sz="quarter" idx="74" hasCustomPrompt="1"/>
          </p:nvPr>
        </p:nvSpPr>
        <p:spPr>
          <a:xfrm>
            <a:off x="3474720" y="4358640"/>
            <a:ext cx="432000" cy="432000"/>
          </a:xfrm>
          <a:prstGeom prst="ellipse">
            <a:avLst/>
          </a:prstGeom>
          <a:solidFill>
            <a:schemeClr val="accent5"/>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18" name="Text Placeholder 2">
            <a:extLst>
              <a:ext uri="{FF2B5EF4-FFF2-40B4-BE49-F238E27FC236}">
                <a16:creationId xmlns:a16="http://schemas.microsoft.com/office/drawing/2014/main" id="{A5681964-28FF-6DEA-54FD-3921FDEF91A0}"/>
              </a:ext>
            </a:extLst>
          </p:cNvPr>
          <p:cNvSpPr>
            <a:spLocks noGrp="1"/>
          </p:cNvSpPr>
          <p:nvPr>
            <p:ph type="body" sz="quarter" idx="59"/>
          </p:nvPr>
        </p:nvSpPr>
        <p:spPr>
          <a:xfrm>
            <a:off x="3951544" y="2984812"/>
            <a:ext cx="2017393" cy="1237963"/>
          </a:xfrm>
        </p:spPr>
        <p:txBody>
          <a:bodyPr>
            <a:noAutofit/>
          </a:bodyPr>
          <a:lstStyle>
            <a:lvl1pPr>
              <a:lnSpc>
                <a:spcPct val="100000"/>
              </a:lnSpc>
              <a:spcBef>
                <a:spcPts val="0"/>
              </a:spcBef>
              <a:defRPr sz="144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9" name="Text Placeholder 7">
            <a:extLst>
              <a:ext uri="{FF2B5EF4-FFF2-40B4-BE49-F238E27FC236}">
                <a16:creationId xmlns:a16="http://schemas.microsoft.com/office/drawing/2014/main" id="{F1B643BD-4C89-F6E0-19C2-4B04A2E296C8}"/>
              </a:ext>
            </a:extLst>
          </p:cNvPr>
          <p:cNvSpPr>
            <a:spLocks noGrp="1"/>
          </p:cNvSpPr>
          <p:nvPr>
            <p:ph type="body" sz="quarter" idx="60"/>
          </p:nvPr>
        </p:nvSpPr>
        <p:spPr>
          <a:xfrm>
            <a:off x="3951544" y="2132977"/>
            <a:ext cx="2017393" cy="811542"/>
          </a:xfrm>
        </p:spPr>
        <p:txBody>
          <a:bodyPr anchor="b">
            <a:noAutofit/>
          </a:bodyPr>
          <a:lstStyle>
            <a:lvl1pPr>
              <a:lnSpc>
                <a:spcPct val="100000"/>
              </a:lnSpc>
              <a:spcBef>
                <a:spcPts val="0"/>
              </a:spcBef>
              <a:defRPr sz="1680">
                <a:solidFill>
                  <a:schemeClr val="tx1"/>
                </a:solidFill>
              </a:defRPr>
            </a:lvl1pPr>
          </a:lstStyle>
          <a:p>
            <a:pPr lvl="0"/>
            <a:r>
              <a:rPr lang="en-GB" dirty="0"/>
              <a:t>Click to edit Master text styles</a:t>
            </a:r>
          </a:p>
        </p:txBody>
      </p:sp>
      <p:sp>
        <p:nvSpPr>
          <p:cNvPr id="20" name="Text Placeholder 7">
            <a:extLst>
              <a:ext uri="{FF2B5EF4-FFF2-40B4-BE49-F238E27FC236}">
                <a16:creationId xmlns:a16="http://schemas.microsoft.com/office/drawing/2014/main" id="{BAB3DBB8-993E-27F0-576D-1309B3C202D6}"/>
              </a:ext>
            </a:extLst>
          </p:cNvPr>
          <p:cNvSpPr>
            <a:spLocks noGrp="1"/>
          </p:cNvSpPr>
          <p:nvPr>
            <p:ph type="body" sz="quarter" idx="61" hasCustomPrompt="1"/>
          </p:nvPr>
        </p:nvSpPr>
        <p:spPr>
          <a:xfrm rot="16200000">
            <a:off x="2656764" y="3007441"/>
            <a:ext cx="2086032" cy="344638"/>
          </a:xfrm>
        </p:spPr>
        <p:txBody>
          <a:bodyPr anchor="ctr">
            <a:noAutofit/>
          </a:bodyPr>
          <a:lstStyle>
            <a:lvl1pPr algn="r">
              <a:lnSpc>
                <a:spcPct val="100000"/>
              </a:lnSpc>
              <a:spcBef>
                <a:spcPts val="0"/>
              </a:spcBef>
              <a:defRPr sz="1560">
                <a:solidFill>
                  <a:schemeClr val="tx1"/>
                </a:solidFill>
              </a:defRPr>
            </a:lvl1pPr>
          </a:lstStyle>
          <a:p>
            <a:pPr lvl="0"/>
            <a:r>
              <a:rPr lang="en-GB" dirty="0"/>
              <a:t>Milestone</a:t>
            </a:r>
          </a:p>
        </p:txBody>
      </p:sp>
      <p:sp>
        <p:nvSpPr>
          <p:cNvPr id="10" name="Text Placeholder 168">
            <a:extLst>
              <a:ext uri="{FF2B5EF4-FFF2-40B4-BE49-F238E27FC236}">
                <a16:creationId xmlns:a16="http://schemas.microsoft.com/office/drawing/2014/main" id="{3272C012-FE35-3352-0B41-526083DDFF00}"/>
              </a:ext>
            </a:extLst>
          </p:cNvPr>
          <p:cNvSpPr>
            <a:spLocks noGrp="1"/>
          </p:cNvSpPr>
          <p:nvPr>
            <p:ph type="body" sz="quarter" idx="75" hasCustomPrompt="1"/>
          </p:nvPr>
        </p:nvSpPr>
        <p:spPr>
          <a:xfrm>
            <a:off x="5943600" y="4358640"/>
            <a:ext cx="432000" cy="432000"/>
          </a:xfrm>
          <a:prstGeom prst="ellipse">
            <a:avLst/>
          </a:prstGeom>
          <a:solidFill>
            <a:schemeClr val="accent5"/>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22" name="Text Placeholder 2">
            <a:extLst>
              <a:ext uri="{FF2B5EF4-FFF2-40B4-BE49-F238E27FC236}">
                <a16:creationId xmlns:a16="http://schemas.microsoft.com/office/drawing/2014/main" id="{E3561EA9-848A-B161-44DD-8B5B99124E62}"/>
              </a:ext>
            </a:extLst>
          </p:cNvPr>
          <p:cNvSpPr>
            <a:spLocks noGrp="1"/>
          </p:cNvSpPr>
          <p:nvPr>
            <p:ph type="body" sz="quarter" idx="63"/>
          </p:nvPr>
        </p:nvSpPr>
        <p:spPr>
          <a:xfrm>
            <a:off x="6550536" y="5805831"/>
            <a:ext cx="2017393" cy="1237963"/>
          </a:xfrm>
        </p:spPr>
        <p:txBody>
          <a:bodyPr>
            <a:noAutofit/>
          </a:bodyPr>
          <a:lstStyle>
            <a:lvl1pPr>
              <a:lnSpc>
                <a:spcPct val="100000"/>
              </a:lnSpc>
              <a:spcBef>
                <a:spcPts val="0"/>
              </a:spcBef>
              <a:defRPr sz="144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3" name="Text Placeholder 7">
            <a:extLst>
              <a:ext uri="{FF2B5EF4-FFF2-40B4-BE49-F238E27FC236}">
                <a16:creationId xmlns:a16="http://schemas.microsoft.com/office/drawing/2014/main" id="{A5FFA011-BFCC-A99F-8818-8AF6ED92EC6B}"/>
              </a:ext>
            </a:extLst>
          </p:cNvPr>
          <p:cNvSpPr>
            <a:spLocks noGrp="1"/>
          </p:cNvSpPr>
          <p:nvPr>
            <p:ph type="body" sz="quarter" idx="64"/>
          </p:nvPr>
        </p:nvSpPr>
        <p:spPr>
          <a:xfrm>
            <a:off x="6550536" y="4953995"/>
            <a:ext cx="2017393" cy="811542"/>
          </a:xfrm>
        </p:spPr>
        <p:txBody>
          <a:bodyPr anchor="b">
            <a:noAutofit/>
          </a:bodyPr>
          <a:lstStyle>
            <a:lvl1pPr>
              <a:lnSpc>
                <a:spcPct val="100000"/>
              </a:lnSpc>
              <a:spcBef>
                <a:spcPts val="0"/>
              </a:spcBef>
              <a:defRPr sz="1680">
                <a:solidFill>
                  <a:schemeClr val="tx1"/>
                </a:solidFill>
              </a:defRPr>
            </a:lvl1pPr>
          </a:lstStyle>
          <a:p>
            <a:pPr lvl="0"/>
            <a:r>
              <a:rPr lang="en-GB" dirty="0"/>
              <a:t>Click to edit Master text styles</a:t>
            </a:r>
          </a:p>
        </p:txBody>
      </p:sp>
      <p:sp>
        <p:nvSpPr>
          <p:cNvPr id="24" name="Text Placeholder 7">
            <a:extLst>
              <a:ext uri="{FF2B5EF4-FFF2-40B4-BE49-F238E27FC236}">
                <a16:creationId xmlns:a16="http://schemas.microsoft.com/office/drawing/2014/main" id="{73CD084A-A6D3-1D96-4C16-8D0433D19C85}"/>
              </a:ext>
            </a:extLst>
          </p:cNvPr>
          <p:cNvSpPr>
            <a:spLocks noGrp="1"/>
          </p:cNvSpPr>
          <p:nvPr>
            <p:ph type="body" sz="quarter" idx="65" hasCustomPrompt="1"/>
          </p:nvPr>
        </p:nvSpPr>
        <p:spPr>
          <a:xfrm rot="16200000">
            <a:off x="5255755" y="5828460"/>
            <a:ext cx="2086032" cy="344638"/>
          </a:xfrm>
        </p:spPr>
        <p:txBody>
          <a:bodyPr anchor="ctr">
            <a:noAutofit/>
          </a:bodyPr>
          <a:lstStyle>
            <a:lvl1pPr algn="r">
              <a:lnSpc>
                <a:spcPct val="100000"/>
              </a:lnSpc>
              <a:spcBef>
                <a:spcPts val="0"/>
              </a:spcBef>
              <a:defRPr sz="1560">
                <a:solidFill>
                  <a:schemeClr val="tx1"/>
                </a:solidFill>
              </a:defRPr>
            </a:lvl1pPr>
          </a:lstStyle>
          <a:p>
            <a:pPr lvl="0"/>
            <a:r>
              <a:rPr lang="en-GB" dirty="0"/>
              <a:t>Milestone</a:t>
            </a:r>
          </a:p>
        </p:txBody>
      </p:sp>
      <p:sp>
        <p:nvSpPr>
          <p:cNvPr id="12" name="Text Placeholder 168">
            <a:extLst>
              <a:ext uri="{FF2B5EF4-FFF2-40B4-BE49-F238E27FC236}">
                <a16:creationId xmlns:a16="http://schemas.microsoft.com/office/drawing/2014/main" id="{B4AC211C-918C-94A1-8AD9-FAD5867B2EB2}"/>
              </a:ext>
            </a:extLst>
          </p:cNvPr>
          <p:cNvSpPr>
            <a:spLocks noGrp="1"/>
          </p:cNvSpPr>
          <p:nvPr>
            <p:ph type="body" sz="quarter" idx="77" hasCustomPrompt="1"/>
          </p:nvPr>
        </p:nvSpPr>
        <p:spPr>
          <a:xfrm>
            <a:off x="8397240" y="4358640"/>
            <a:ext cx="432000" cy="432000"/>
          </a:xfrm>
          <a:prstGeom prst="ellipse">
            <a:avLst/>
          </a:prstGeom>
          <a:solidFill>
            <a:schemeClr val="accent5"/>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26" name="Text Placeholder 2">
            <a:extLst>
              <a:ext uri="{FF2B5EF4-FFF2-40B4-BE49-F238E27FC236}">
                <a16:creationId xmlns:a16="http://schemas.microsoft.com/office/drawing/2014/main" id="{5B84FA82-C276-72B8-EC9F-5E8CCD8D53BE}"/>
              </a:ext>
            </a:extLst>
          </p:cNvPr>
          <p:cNvSpPr>
            <a:spLocks noGrp="1"/>
          </p:cNvSpPr>
          <p:nvPr>
            <p:ph type="body" sz="quarter" idx="67"/>
          </p:nvPr>
        </p:nvSpPr>
        <p:spPr>
          <a:xfrm>
            <a:off x="9149527" y="2984812"/>
            <a:ext cx="2017393" cy="1237963"/>
          </a:xfrm>
        </p:spPr>
        <p:txBody>
          <a:bodyPr>
            <a:noAutofit/>
          </a:bodyPr>
          <a:lstStyle>
            <a:lvl1pPr>
              <a:lnSpc>
                <a:spcPct val="100000"/>
              </a:lnSpc>
              <a:spcBef>
                <a:spcPts val="0"/>
              </a:spcBef>
              <a:defRPr sz="144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7" name="Text Placeholder 7">
            <a:extLst>
              <a:ext uri="{FF2B5EF4-FFF2-40B4-BE49-F238E27FC236}">
                <a16:creationId xmlns:a16="http://schemas.microsoft.com/office/drawing/2014/main" id="{736245FA-EEE2-C47F-C311-0A8FF803AFE3}"/>
              </a:ext>
            </a:extLst>
          </p:cNvPr>
          <p:cNvSpPr>
            <a:spLocks noGrp="1"/>
          </p:cNvSpPr>
          <p:nvPr>
            <p:ph type="body" sz="quarter" idx="68"/>
          </p:nvPr>
        </p:nvSpPr>
        <p:spPr>
          <a:xfrm>
            <a:off x="9149527" y="2132977"/>
            <a:ext cx="2017393" cy="811542"/>
          </a:xfrm>
        </p:spPr>
        <p:txBody>
          <a:bodyPr anchor="b">
            <a:noAutofit/>
          </a:bodyPr>
          <a:lstStyle>
            <a:lvl1pPr>
              <a:lnSpc>
                <a:spcPct val="100000"/>
              </a:lnSpc>
              <a:spcBef>
                <a:spcPts val="0"/>
              </a:spcBef>
              <a:defRPr sz="1680">
                <a:solidFill>
                  <a:schemeClr val="tx1"/>
                </a:solidFill>
              </a:defRPr>
            </a:lvl1pPr>
          </a:lstStyle>
          <a:p>
            <a:pPr lvl="0"/>
            <a:r>
              <a:rPr lang="en-GB" dirty="0"/>
              <a:t>Click to edit Master text styles</a:t>
            </a:r>
          </a:p>
        </p:txBody>
      </p:sp>
      <p:sp>
        <p:nvSpPr>
          <p:cNvPr id="28" name="Text Placeholder 7">
            <a:extLst>
              <a:ext uri="{FF2B5EF4-FFF2-40B4-BE49-F238E27FC236}">
                <a16:creationId xmlns:a16="http://schemas.microsoft.com/office/drawing/2014/main" id="{C5943782-CFB9-E05D-77EE-A9257E7C116F}"/>
              </a:ext>
            </a:extLst>
          </p:cNvPr>
          <p:cNvSpPr>
            <a:spLocks noGrp="1"/>
          </p:cNvSpPr>
          <p:nvPr>
            <p:ph type="body" sz="quarter" idx="69" hasCustomPrompt="1"/>
          </p:nvPr>
        </p:nvSpPr>
        <p:spPr>
          <a:xfrm rot="16200000">
            <a:off x="7854746" y="3007441"/>
            <a:ext cx="2086032" cy="344638"/>
          </a:xfrm>
        </p:spPr>
        <p:txBody>
          <a:bodyPr anchor="ctr">
            <a:noAutofit/>
          </a:bodyPr>
          <a:lstStyle>
            <a:lvl1pPr algn="r">
              <a:lnSpc>
                <a:spcPct val="100000"/>
              </a:lnSpc>
              <a:spcBef>
                <a:spcPts val="0"/>
              </a:spcBef>
              <a:defRPr sz="1560">
                <a:solidFill>
                  <a:schemeClr val="tx1"/>
                </a:solidFill>
              </a:defRPr>
            </a:lvl1pPr>
          </a:lstStyle>
          <a:p>
            <a:pPr lvl="0"/>
            <a:r>
              <a:rPr lang="en-GB" dirty="0"/>
              <a:t>Milestone</a:t>
            </a:r>
          </a:p>
        </p:txBody>
      </p:sp>
      <p:sp>
        <p:nvSpPr>
          <p:cNvPr id="11" name="Text Placeholder 168">
            <a:extLst>
              <a:ext uri="{FF2B5EF4-FFF2-40B4-BE49-F238E27FC236}">
                <a16:creationId xmlns:a16="http://schemas.microsoft.com/office/drawing/2014/main" id="{12F6E87A-7520-E807-1E18-3CEC7BE2A6C1}"/>
              </a:ext>
            </a:extLst>
          </p:cNvPr>
          <p:cNvSpPr>
            <a:spLocks noGrp="1"/>
          </p:cNvSpPr>
          <p:nvPr>
            <p:ph type="body" sz="quarter" idx="76" hasCustomPrompt="1"/>
          </p:nvPr>
        </p:nvSpPr>
        <p:spPr>
          <a:xfrm>
            <a:off x="11430000" y="4358640"/>
            <a:ext cx="432000" cy="432000"/>
          </a:xfrm>
          <a:prstGeom prst="ellipse">
            <a:avLst/>
          </a:prstGeom>
          <a:solidFill>
            <a:schemeClr val="accent5"/>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30" name="Text Placeholder 2">
            <a:extLst>
              <a:ext uri="{FF2B5EF4-FFF2-40B4-BE49-F238E27FC236}">
                <a16:creationId xmlns:a16="http://schemas.microsoft.com/office/drawing/2014/main" id="{3DC1C7E1-E49D-0D4D-DC9C-49C03EAC9418}"/>
              </a:ext>
            </a:extLst>
          </p:cNvPr>
          <p:cNvSpPr>
            <a:spLocks noGrp="1"/>
          </p:cNvSpPr>
          <p:nvPr>
            <p:ph type="body" sz="quarter" idx="71"/>
          </p:nvPr>
        </p:nvSpPr>
        <p:spPr>
          <a:xfrm>
            <a:off x="11748516" y="5805831"/>
            <a:ext cx="2017393" cy="1237963"/>
          </a:xfrm>
        </p:spPr>
        <p:txBody>
          <a:bodyPr>
            <a:noAutofit/>
          </a:bodyPr>
          <a:lstStyle>
            <a:lvl1pPr>
              <a:lnSpc>
                <a:spcPct val="100000"/>
              </a:lnSpc>
              <a:spcBef>
                <a:spcPts val="0"/>
              </a:spcBef>
              <a:defRPr sz="144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1" name="Text Placeholder 7">
            <a:extLst>
              <a:ext uri="{FF2B5EF4-FFF2-40B4-BE49-F238E27FC236}">
                <a16:creationId xmlns:a16="http://schemas.microsoft.com/office/drawing/2014/main" id="{A214BD9B-326C-6E90-6FEA-8580E5004290}"/>
              </a:ext>
            </a:extLst>
          </p:cNvPr>
          <p:cNvSpPr>
            <a:spLocks noGrp="1"/>
          </p:cNvSpPr>
          <p:nvPr>
            <p:ph type="body" sz="quarter" idx="72"/>
          </p:nvPr>
        </p:nvSpPr>
        <p:spPr>
          <a:xfrm>
            <a:off x="11748516" y="4953995"/>
            <a:ext cx="2017393" cy="811542"/>
          </a:xfrm>
        </p:spPr>
        <p:txBody>
          <a:bodyPr anchor="b">
            <a:noAutofit/>
          </a:bodyPr>
          <a:lstStyle>
            <a:lvl1pPr>
              <a:lnSpc>
                <a:spcPct val="100000"/>
              </a:lnSpc>
              <a:spcBef>
                <a:spcPts val="0"/>
              </a:spcBef>
              <a:defRPr sz="1680">
                <a:solidFill>
                  <a:schemeClr val="tx1"/>
                </a:solidFill>
              </a:defRPr>
            </a:lvl1pPr>
          </a:lstStyle>
          <a:p>
            <a:pPr lvl="0"/>
            <a:r>
              <a:rPr lang="en-GB" dirty="0"/>
              <a:t>Click to edit Master text styles</a:t>
            </a:r>
          </a:p>
        </p:txBody>
      </p:sp>
      <p:sp>
        <p:nvSpPr>
          <p:cNvPr id="32" name="Text Placeholder 7">
            <a:extLst>
              <a:ext uri="{FF2B5EF4-FFF2-40B4-BE49-F238E27FC236}">
                <a16:creationId xmlns:a16="http://schemas.microsoft.com/office/drawing/2014/main" id="{0F09F9CA-5514-6A9A-0917-E3DE53036517}"/>
              </a:ext>
            </a:extLst>
          </p:cNvPr>
          <p:cNvSpPr>
            <a:spLocks noGrp="1"/>
          </p:cNvSpPr>
          <p:nvPr>
            <p:ph type="body" sz="quarter" idx="73" hasCustomPrompt="1"/>
          </p:nvPr>
        </p:nvSpPr>
        <p:spPr>
          <a:xfrm rot="16200000">
            <a:off x="10453735" y="5828460"/>
            <a:ext cx="2086032" cy="344638"/>
          </a:xfrm>
        </p:spPr>
        <p:txBody>
          <a:bodyPr anchor="ctr">
            <a:noAutofit/>
          </a:bodyPr>
          <a:lstStyle>
            <a:lvl1pPr algn="r">
              <a:lnSpc>
                <a:spcPct val="100000"/>
              </a:lnSpc>
              <a:spcBef>
                <a:spcPts val="0"/>
              </a:spcBef>
              <a:defRPr sz="1560">
                <a:solidFill>
                  <a:schemeClr val="tx1"/>
                </a:solidFill>
              </a:defRPr>
            </a:lvl1pPr>
          </a:lstStyle>
          <a:p>
            <a:pPr lvl="0"/>
            <a:r>
              <a:rPr lang="en-GB" dirty="0"/>
              <a:t>Milestone</a:t>
            </a:r>
          </a:p>
        </p:txBody>
      </p:sp>
    </p:spTree>
    <p:extLst>
      <p:ext uri="{BB962C8B-B14F-4D97-AF65-F5344CB8AC3E}">
        <p14:creationId xmlns:p14="http://schemas.microsoft.com/office/powerpoint/2010/main" val="2110512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meline I60V4">
    <p:bg>
      <p:bgPr>
        <a:solidFill>
          <a:schemeClr val="bg2">
            <a:alpha val="3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tx1"/>
                </a:solidFill>
              </a:defRPr>
            </a:lvl1pPr>
          </a:lstStyle>
          <a:p>
            <a:fld id="{9B8CCFF5-5E46-46BD-B5F9-D4D844B4C9EE}" type="slidenum">
              <a:rPr lang="en-GB" smtClean="0"/>
              <a:pPr/>
              <a:t>‹#›</a:t>
            </a:fld>
            <a:endParaRPr lang="en-GB" dirty="0"/>
          </a:p>
        </p:txBody>
      </p:sp>
      <p:sp>
        <p:nvSpPr>
          <p:cNvPr id="3" name="Title 1">
            <a:extLst>
              <a:ext uri="{FF2B5EF4-FFF2-40B4-BE49-F238E27FC236}">
                <a16:creationId xmlns:a16="http://schemas.microsoft.com/office/drawing/2014/main" id="{0D78536D-56B8-C8AB-E6BB-E0331088471C}"/>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2"/>
                </a:solidFill>
              </a:defRPr>
            </a:lvl1pPr>
          </a:lstStyle>
          <a:p>
            <a:r>
              <a:rPr lang="en-US" dirty="0"/>
              <a:t>Click to edit Master title style</a:t>
            </a:r>
            <a:endParaRPr lang="en-ID" dirty="0"/>
          </a:p>
        </p:txBody>
      </p:sp>
      <p:cxnSp>
        <p:nvCxnSpPr>
          <p:cNvPr id="7" name="Straight Arrow Connector 6">
            <a:extLst>
              <a:ext uri="{FF2B5EF4-FFF2-40B4-BE49-F238E27FC236}">
                <a16:creationId xmlns:a16="http://schemas.microsoft.com/office/drawing/2014/main" id="{DB543A55-D241-78EE-3D8C-1BDF621FCD28}"/>
              </a:ext>
            </a:extLst>
          </p:cNvPr>
          <p:cNvCxnSpPr>
            <a:cxnSpLocks/>
          </p:cNvCxnSpPr>
          <p:nvPr userDrawn="1"/>
        </p:nvCxnSpPr>
        <p:spPr>
          <a:xfrm>
            <a:off x="704850" y="4588403"/>
            <a:ext cx="13220698" cy="0"/>
          </a:xfrm>
          <a:prstGeom prst="straightConnector1">
            <a:avLst/>
          </a:prstGeom>
          <a:ln w="38100" cap="rnd">
            <a:solidFill>
              <a:schemeClr val="accent5"/>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2" name="Text Placeholder 2">
            <a:extLst>
              <a:ext uri="{FF2B5EF4-FFF2-40B4-BE49-F238E27FC236}">
                <a16:creationId xmlns:a16="http://schemas.microsoft.com/office/drawing/2014/main" id="{56BC0482-25B0-66FD-403E-AC58B866ED85}"/>
              </a:ext>
            </a:extLst>
          </p:cNvPr>
          <p:cNvSpPr>
            <a:spLocks noGrp="1"/>
          </p:cNvSpPr>
          <p:nvPr>
            <p:ph type="body" sz="quarter" idx="15"/>
          </p:nvPr>
        </p:nvSpPr>
        <p:spPr>
          <a:xfrm>
            <a:off x="1352553" y="5805831"/>
            <a:ext cx="1855076" cy="1237963"/>
          </a:xfrm>
        </p:spPr>
        <p:txBody>
          <a:bodyPr>
            <a:noAutofit/>
          </a:bodyPr>
          <a:lstStyle>
            <a:lvl1pPr>
              <a:lnSpc>
                <a:spcPct val="100000"/>
              </a:lnSpc>
              <a:spcBef>
                <a:spcPts val="0"/>
              </a:spcBef>
              <a:defRPr sz="144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3" name="Text Placeholder 7">
            <a:extLst>
              <a:ext uri="{FF2B5EF4-FFF2-40B4-BE49-F238E27FC236}">
                <a16:creationId xmlns:a16="http://schemas.microsoft.com/office/drawing/2014/main" id="{9C50B986-01B8-30FE-1ADC-AB068703BDF7}"/>
              </a:ext>
            </a:extLst>
          </p:cNvPr>
          <p:cNvSpPr>
            <a:spLocks noGrp="1"/>
          </p:cNvSpPr>
          <p:nvPr>
            <p:ph type="body" sz="quarter" idx="16"/>
          </p:nvPr>
        </p:nvSpPr>
        <p:spPr>
          <a:xfrm>
            <a:off x="1352553" y="4953995"/>
            <a:ext cx="1855076" cy="811542"/>
          </a:xfrm>
        </p:spPr>
        <p:txBody>
          <a:bodyPr anchor="b">
            <a:noAutofit/>
          </a:bodyPr>
          <a:lstStyle>
            <a:lvl1pPr>
              <a:lnSpc>
                <a:spcPct val="100000"/>
              </a:lnSpc>
              <a:spcBef>
                <a:spcPts val="0"/>
              </a:spcBef>
              <a:defRPr sz="1680">
                <a:solidFill>
                  <a:schemeClr val="tx2"/>
                </a:solidFill>
              </a:defRPr>
            </a:lvl1pPr>
          </a:lstStyle>
          <a:p>
            <a:pPr lvl="0"/>
            <a:r>
              <a:rPr lang="en-GB" dirty="0"/>
              <a:t>Click to edit Master text styles</a:t>
            </a:r>
          </a:p>
        </p:txBody>
      </p:sp>
      <p:sp>
        <p:nvSpPr>
          <p:cNvPr id="24" name="Text Placeholder 7">
            <a:extLst>
              <a:ext uri="{FF2B5EF4-FFF2-40B4-BE49-F238E27FC236}">
                <a16:creationId xmlns:a16="http://schemas.microsoft.com/office/drawing/2014/main" id="{B2A92B5B-5BAC-146B-32EB-F3D930339FC9}"/>
              </a:ext>
            </a:extLst>
          </p:cNvPr>
          <p:cNvSpPr>
            <a:spLocks noGrp="1"/>
          </p:cNvSpPr>
          <p:nvPr>
            <p:ph type="body" sz="quarter" idx="57" hasCustomPrompt="1"/>
          </p:nvPr>
        </p:nvSpPr>
        <p:spPr>
          <a:xfrm rot="16200000">
            <a:off x="57773" y="5828460"/>
            <a:ext cx="2086032" cy="344638"/>
          </a:xfrm>
        </p:spPr>
        <p:txBody>
          <a:bodyPr anchor="ctr">
            <a:noAutofit/>
          </a:bodyPr>
          <a:lstStyle>
            <a:lvl1pPr algn="r">
              <a:lnSpc>
                <a:spcPct val="100000"/>
              </a:lnSpc>
              <a:spcBef>
                <a:spcPts val="0"/>
              </a:spcBef>
              <a:defRPr sz="1560">
                <a:solidFill>
                  <a:schemeClr val="accent2"/>
                </a:solidFill>
              </a:defRPr>
            </a:lvl1pPr>
          </a:lstStyle>
          <a:p>
            <a:pPr lvl="0"/>
            <a:r>
              <a:rPr lang="en-GB" dirty="0"/>
              <a:t>Milestone</a:t>
            </a:r>
          </a:p>
        </p:txBody>
      </p:sp>
      <p:sp>
        <p:nvSpPr>
          <p:cNvPr id="35" name="Text Placeholder 168">
            <a:extLst>
              <a:ext uri="{FF2B5EF4-FFF2-40B4-BE49-F238E27FC236}">
                <a16:creationId xmlns:a16="http://schemas.microsoft.com/office/drawing/2014/main" id="{0B19C6BF-3839-A4A7-AB2C-387A9E955F78}"/>
              </a:ext>
            </a:extLst>
          </p:cNvPr>
          <p:cNvSpPr>
            <a:spLocks noGrp="1"/>
          </p:cNvSpPr>
          <p:nvPr>
            <p:ph type="body" sz="quarter" idx="82" hasCustomPrompt="1"/>
          </p:nvPr>
        </p:nvSpPr>
        <p:spPr>
          <a:xfrm>
            <a:off x="3169920" y="4374094"/>
            <a:ext cx="432000" cy="432000"/>
          </a:xfrm>
          <a:prstGeom prst="ellipse">
            <a:avLst/>
          </a:prstGeom>
          <a:solidFill>
            <a:schemeClr val="accent2"/>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12" name="Text Placeholder 2">
            <a:extLst>
              <a:ext uri="{FF2B5EF4-FFF2-40B4-BE49-F238E27FC236}">
                <a16:creationId xmlns:a16="http://schemas.microsoft.com/office/drawing/2014/main" id="{14ABF171-F5FB-95D6-D557-22167CC7478D}"/>
              </a:ext>
            </a:extLst>
          </p:cNvPr>
          <p:cNvSpPr>
            <a:spLocks noGrp="1"/>
          </p:cNvSpPr>
          <p:nvPr>
            <p:ph type="body" sz="quarter" idx="59"/>
          </p:nvPr>
        </p:nvSpPr>
        <p:spPr>
          <a:xfrm>
            <a:off x="3541474" y="2999820"/>
            <a:ext cx="1855076" cy="1237963"/>
          </a:xfrm>
        </p:spPr>
        <p:txBody>
          <a:bodyPr>
            <a:noAutofit/>
          </a:bodyPr>
          <a:lstStyle>
            <a:lvl1pPr>
              <a:lnSpc>
                <a:spcPct val="100000"/>
              </a:lnSpc>
              <a:spcBef>
                <a:spcPts val="0"/>
              </a:spcBef>
              <a:defRPr sz="144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3" name="Text Placeholder 7">
            <a:extLst>
              <a:ext uri="{FF2B5EF4-FFF2-40B4-BE49-F238E27FC236}">
                <a16:creationId xmlns:a16="http://schemas.microsoft.com/office/drawing/2014/main" id="{17EB721C-7D57-2D66-3B50-692BC217A473}"/>
              </a:ext>
            </a:extLst>
          </p:cNvPr>
          <p:cNvSpPr>
            <a:spLocks noGrp="1"/>
          </p:cNvSpPr>
          <p:nvPr>
            <p:ph type="body" sz="quarter" idx="60"/>
          </p:nvPr>
        </p:nvSpPr>
        <p:spPr>
          <a:xfrm>
            <a:off x="3541474" y="2147985"/>
            <a:ext cx="1855076" cy="811542"/>
          </a:xfrm>
        </p:spPr>
        <p:txBody>
          <a:bodyPr anchor="b">
            <a:noAutofit/>
          </a:bodyPr>
          <a:lstStyle>
            <a:lvl1pPr>
              <a:lnSpc>
                <a:spcPct val="100000"/>
              </a:lnSpc>
              <a:spcBef>
                <a:spcPts val="0"/>
              </a:spcBef>
              <a:defRPr sz="1680">
                <a:solidFill>
                  <a:schemeClr val="tx2"/>
                </a:solidFill>
              </a:defRPr>
            </a:lvl1pPr>
          </a:lstStyle>
          <a:p>
            <a:pPr lvl="0"/>
            <a:r>
              <a:rPr lang="en-GB" dirty="0"/>
              <a:t>Click to edit Master text styles</a:t>
            </a:r>
          </a:p>
        </p:txBody>
      </p:sp>
      <p:sp>
        <p:nvSpPr>
          <p:cNvPr id="14" name="Text Placeholder 7">
            <a:extLst>
              <a:ext uri="{FF2B5EF4-FFF2-40B4-BE49-F238E27FC236}">
                <a16:creationId xmlns:a16="http://schemas.microsoft.com/office/drawing/2014/main" id="{32EC58A2-CC25-770E-9DC3-A38ECAA12128}"/>
              </a:ext>
            </a:extLst>
          </p:cNvPr>
          <p:cNvSpPr>
            <a:spLocks noGrp="1"/>
          </p:cNvSpPr>
          <p:nvPr>
            <p:ph type="body" sz="quarter" idx="61" hasCustomPrompt="1"/>
          </p:nvPr>
        </p:nvSpPr>
        <p:spPr>
          <a:xfrm rot="16200000">
            <a:off x="2246694" y="3022449"/>
            <a:ext cx="2086032" cy="344638"/>
          </a:xfrm>
        </p:spPr>
        <p:txBody>
          <a:bodyPr anchor="ctr">
            <a:noAutofit/>
          </a:bodyPr>
          <a:lstStyle>
            <a:lvl1pPr algn="r">
              <a:lnSpc>
                <a:spcPct val="100000"/>
              </a:lnSpc>
              <a:spcBef>
                <a:spcPts val="0"/>
              </a:spcBef>
              <a:defRPr sz="1560">
                <a:solidFill>
                  <a:schemeClr val="accent2"/>
                </a:solidFill>
              </a:defRPr>
            </a:lvl1pPr>
          </a:lstStyle>
          <a:p>
            <a:pPr lvl="0"/>
            <a:r>
              <a:rPr lang="en-GB" dirty="0"/>
              <a:t>Milestone</a:t>
            </a:r>
          </a:p>
        </p:txBody>
      </p:sp>
      <p:sp>
        <p:nvSpPr>
          <p:cNvPr id="34" name="Text Placeholder 168">
            <a:extLst>
              <a:ext uri="{FF2B5EF4-FFF2-40B4-BE49-F238E27FC236}">
                <a16:creationId xmlns:a16="http://schemas.microsoft.com/office/drawing/2014/main" id="{6D466CDF-E874-5C3F-A560-2C24B3691507}"/>
              </a:ext>
            </a:extLst>
          </p:cNvPr>
          <p:cNvSpPr>
            <a:spLocks noGrp="1"/>
          </p:cNvSpPr>
          <p:nvPr>
            <p:ph type="body" sz="quarter" idx="81" hasCustomPrompt="1"/>
          </p:nvPr>
        </p:nvSpPr>
        <p:spPr>
          <a:xfrm>
            <a:off x="5303520" y="4358854"/>
            <a:ext cx="432000" cy="432000"/>
          </a:xfrm>
          <a:prstGeom prst="ellipse">
            <a:avLst/>
          </a:prstGeom>
          <a:solidFill>
            <a:schemeClr val="accent2"/>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16" name="Text Placeholder 2">
            <a:extLst>
              <a:ext uri="{FF2B5EF4-FFF2-40B4-BE49-F238E27FC236}">
                <a16:creationId xmlns:a16="http://schemas.microsoft.com/office/drawing/2014/main" id="{A94B3084-98C4-6296-6B6D-97EB34068290}"/>
              </a:ext>
            </a:extLst>
          </p:cNvPr>
          <p:cNvSpPr>
            <a:spLocks noGrp="1"/>
          </p:cNvSpPr>
          <p:nvPr>
            <p:ph type="body" sz="quarter" idx="63"/>
          </p:nvPr>
        </p:nvSpPr>
        <p:spPr>
          <a:xfrm>
            <a:off x="5730396" y="5805831"/>
            <a:ext cx="1855076" cy="1237963"/>
          </a:xfrm>
        </p:spPr>
        <p:txBody>
          <a:bodyPr>
            <a:noAutofit/>
          </a:bodyPr>
          <a:lstStyle>
            <a:lvl1pPr>
              <a:lnSpc>
                <a:spcPct val="100000"/>
              </a:lnSpc>
              <a:spcBef>
                <a:spcPts val="0"/>
              </a:spcBef>
              <a:defRPr sz="144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7" name="Text Placeholder 7">
            <a:extLst>
              <a:ext uri="{FF2B5EF4-FFF2-40B4-BE49-F238E27FC236}">
                <a16:creationId xmlns:a16="http://schemas.microsoft.com/office/drawing/2014/main" id="{36613FBF-AFC6-DE81-8285-5B1C2E02F16B}"/>
              </a:ext>
            </a:extLst>
          </p:cNvPr>
          <p:cNvSpPr>
            <a:spLocks noGrp="1"/>
          </p:cNvSpPr>
          <p:nvPr>
            <p:ph type="body" sz="quarter" idx="64"/>
          </p:nvPr>
        </p:nvSpPr>
        <p:spPr>
          <a:xfrm>
            <a:off x="5730396" y="4953995"/>
            <a:ext cx="1855076" cy="811542"/>
          </a:xfrm>
        </p:spPr>
        <p:txBody>
          <a:bodyPr anchor="b">
            <a:noAutofit/>
          </a:bodyPr>
          <a:lstStyle>
            <a:lvl1pPr>
              <a:lnSpc>
                <a:spcPct val="100000"/>
              </a:lnSpc>
              <a:spcBef>
                <a:spcPts val="0"/>
              </a:spcBef>
              <a:defRPr sz="1680">
                <a:solidFill>
                  <a:schemeClr val="tx2"/>
                </a:solidFill>
              </a:defRPr>
            </a:lvl1pPr>
          </a:lstStyle>
          <a:p>
            <a:pPr lvl="0"/>
            <a:r>
              <a:rPr lang="en-GB" dirty="0"/>
              <a:t>Click to edit Master text styles</a:t>
            </a:r>
          </a:p>
        </p:txBody>
      </p:sp>
      <p:sp>
        <p:nvSpPr>
          <p:cNvPr id="18" name="Text Placeholder 7">
            <a:extLst>
              <a:ext uri="{FF2B5EF4-FFF2-40B4-BE49-F238E27FC236}">
                <a16:creationId xmlns:a16="http://schemas.microsoft.com/office/drawing/2014/main" id="{4BAAF04D-62AF-4228-9A5B-311BD243A2B4}"/>
              </a:ext>
            </a:extLst>
          </p:cNvPr>
          <p:cNvSpPr>
            <a:spLocks noGrp="1"/>
          </p:cNvSpPr>
          <p:nvPr>
            <p:ph type="body" sz="quarter" idx="65" hasCustomPrompt="1"/>
          </p:nvPr>
        </p:nvSpPr>
        <p:spPr>
          <a:xfrm rot="16200000">
            <a:off x="4435615" y="5828460"/>
            <a:ext cx="2086032" cy="344638"/>
          </a:xfrm>
        </p:spPr>
        <p:txBody>
          <a:bodyPr anchor="ctr">
            <a:noAutofit/>
          </a:bodyPr>
          <a:lstStyle>
            <a:lvl1pPr algn="r">
              <a:lnSpc>
                <a:spcPct val="100000"/>
              </a:lnSpc>
              <a:spcBef>
                <a:spcPts val="0"/>
              </a:spcBef>
              <a:defRPr sz="1560">
                <a:solidFill>
                  <a:schemeClr val="accent2"/>
                </a:solidFill>
              </a:defRPr>
            </a:lvl1pPr>
          </a:lstStyle>
          <a:p>
            <a:pPr lvl="0"/>
            <a:r>
              <a:rPr lang="en-GB" dirty="0"/>
              <a:t>Milestone</a:t>
            </a:r>
          </a:p>
        </p:txBody>
      </p:sp>
      <p:sp>
        <p:nvSpPr>
          <p:cNvPr id="9" name="Text Placeholder 168">
            <a:extLst>
              <a:ext uri="{FF2B5EF4-FFF2-40B4-BE49-F238E27FC236}">
                <a16:creationId xmlns:a16="http://schemas.microsoft.com/office/drawing/2014/main" id="{B6EBAB72-AC4B-C7CF-CDE8-6C584A93A9F7}"/>
              </a:ext>
            </a:extLst>
          </p:cNvPr>
          <p:cNvSpPr>
            <a:spLocks noGrp="1"/>
          </p:cNvSpPr>
          <p:nvPr>
            <p:ph type="body" sz="quarter" idx="80" hasCustomPrompt="1"/>
          </p:nvPr>
        </p:nvSpPr>
        <p:spPr>
          <a:xfrm>
            <a:off x="7452360" y="4374094"/>
            <a:ext cx="432000" cy="432000"/>
          </a:xfrm>
          <a:prstGeom prst="ellipse">
            <a:avLst/>
          </a:prstGeom>
          <a:solidFill>
            <a:schemeClr val="accent2"/>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20" name="Text Placeholder 2">
            <a:extLst>
              <a:ext uri="{FF2B5EF4-FFF2-40B4-BE49-F238E27FC236}">
                <a16:creationId xmlns:a16="http://schemas.microsoft.com/office/drawing/2014/main" id="{C22B9BC5-5866-BA38-15A8-8C6C92D7394E}"/>
              </a:ext>
            </a:extLst>
          </p:cNvPr>
          <p:cNvSpPr>
            <a:spLocks noGrp="1"/>
          </p:cNvSpPr>
          <p:nvPr>
            <p:ph type="body" sz="quarter" idx="67"/>
          </p:nvPr>
        </p:nvSpPr>
        <p:spPr>
          <a:xfrm>
            <a:off x="7803116" y="2999820"/>
            <a:ext cx="1855076" cy="1237963"/>
          </a:xfrm>
        </p:spPr>
        <p:txBody>
          <a:bodyPr>
            <a:noAutofit/>
          </a:bodyPr>
          <a:lstStyle>
            <a:lvl1pPr>
              <a:lnSpc>
                <a:spcPct val="100000"/>
              </a:lnSpc>
              <a:spcBef>
                <a:spcPts val="0"/>
              </a:spcBef>
              <a:defRPr sz="144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1" name="Text Placeholder 7">
            <a:extLst>
              <a:ext uri="{FF2B5EF4-FFF2-40B4-BE49-F238E27FC236}">
                <a16:creationId xmlns:a16="http://schemas.microsoft.com/office/drawing/2014/main" id="{9553C91A-E673-80D0-6367-D9E6EDE2FE61}"/>
              </a:ext>
            </a:extLst>
          </p:cNvPr>
          <p:cNvSpPr>
            <a:spLocks noGrp="1"/>
          </p:cNvSpPr>
          <p:nvPr>
            <p:ph type="body" sz="quarter" idx="68"/>
          </p:nvPr>
        </p:nvSpPr>
        <p:spPr>
          <a:xfrm>
            <a:off x="7803116" y="2147985"/>
            <a:ext cx="1855076" cy="811542"/>
          </a:xfrm>
        </p:spPr>
        <p:txBody>
          <a:bodyPr anchor="b">
            <a:noAutofit/>
          </a:bodyPr>
          <a:lstStyle>
            <a:lvl1pPr>
              <a:lnSpc>
                <a:spcPct val="100000"/>
              </a:lnSpc>
              <a:spcBef>
                <a:spcPts val="0"/>
              </a:spcBef>
              <a:defRPr sz="1680">
                <a:solidFill>
                  <a:schemeClr val="tx2"/>
                </a:solidFill>
              </a:defRPr>
            </a:lvl1pPr>
          </a:lstStyle>
          <a:p>
            <a:pPr lvl="0"/>
            <a:r>
              <a:rPr lang="en-GB" dirty="0"/>
              <a:t>Click to edit Master text styles</a:t>
            </a:r>
          </a:p>
        </p:txBody>
      </p:sp>
      <p:sp>
        <p:nvSpPr>
          <p:cNvPr id="25" name="Text Placeholder 7">
            <a:extLst>
              <a:ext uri="{FF2B5EF4-FFF2-40B4-BE49-F238E27FC236}">
                <a16:creationId xmlns:a16="http://schemas.microsoft.com/office/drawing/2014/main" id="{EA2E7440-3DAE-8CAC-91F3-759991DCC194}"/>
              </a:ext>
            </a:extLst>
          </p:cNvPr>
          <p:cNvSpPr>
            <a:spLocks noGrp="1"/>
          </p:cNvSpPr>
          <p:nvPr>
            <p:ph type="body" sz="quarter" idx="69" hasCustomPrompt="1"/>
          </p:nvPr>
        </p:nvSpPr>
        <p:spPr>
          <a:xfrm rot="16200000">
            <a:off x="6508336" y="3022449"/>
            <a:ext cx="2086032" cy="344638"/>
          </a:xfrm>
        </p:spPr>
        <p:txBody>
          <a:bodyPr anchor="ctr">
            <a:noAutofit/>
          </a:bodyPr>
          <a:lstStyle>
            <a:lvl1pPr algn="r">
              <a:lnSpc>
                <a:spcPct val="100000"/>
              </a:lnSpc>
              <a:spcBef>
                <a:spcPts val="0"/>
              </a:spcBef>
              <a:defRPr sz="1560">
                <a:solidFill>
                  <a:schemeClr val="accent2"/>
                </a:solidFill>
              </a:defRPr>
            </a:lvl1pPr>
          </a:lstStyle>
          <a:p>
            <a:pPr lvl="0"/>
            <a:r>
              <a:rPr lang="en-GB" dirty="0"/>
              <a:t>Milestone</a:t>
            </a:r>
          </a:p>
        </p:txBody>
      </p:sp>
      <p:sp>
        <p:nvSpPr>
          <p:cNvPr id="8" name="Text Placeholder 168">
            <a:extLst>
              <a:ext uri="{FF2B5EF4-FFF2-40B4-BE49-F238E27FC236}">
                <a16:creationId xmlns:a16="http://schemas.microsoft.com/office/drawing/2014/main" id="{7371A1F4-A993-B1BF-A750-5F2131EB430E}"/>
              </a:ext>
            </a:extLst>
          </p:cNvPr>
          <p:cNvSpPr>
            <a:spLocks noGrp="1"/>
          </p:cNvSpPr>
          <p:nvPr>
            <p:ph type="body" sz="quarter" idx="79" hasCustomPrompt="1"/>
          </p:nvPr>
        </p:nvSpPr>
        <p:spPr>
          <a:xfrm>
            <a:off x="9601200" y="4374094"/>
            <a:ext cx="432000" cy="432000"/>
          </a:xfrm>
          <a:prstGeom prst="ellipse">
            <a:avLst/>
          </a:prstGeom>
          <a:solidFill>
            <a:schemeClr val="accent2"/>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27" name="Text Placeholder 2">
            <a:extLst>
              <a:ext uri="{FF2B5EF4-FFF2-40B4-BE49-F238E27FC236}">
                <a16:creationId xmlns:a16="http://schemas.microsoft.com/office/drawing/2014/main" id="{B7A4FB97-CF47-A6ED-AFC3-F9E1E8A1E5E9}"/>
              </a:ext>
            </a:extLst>
          </p:cNvPr>
          <p:cNvSpPr>
            <a:spLocks noGrp="1"/>
          </p:cNvSpPr>
          <p:nvPr>
            <p:ph type="body" sz="quarter" idx="71"/>
          </p:nvPr>
        </p:nvSpPr>
        <p:spPr>
          <a:xfrm>
            <a:off x="10108238" y="5805831"/>
            <a:ext cx="1855076" cy="1237963"/>
          </a:xfrm>
        </p:spPr>
        <p:txBody>
          <a:bodyPr>
            <a:noAutofit/>
          </a:bodyPr>
          <a:lstStyle>
            <a:lvl1pPr>
              <a:lnSpc>
                <a:spcPct val="100000"/>
              </a:lnSpc>
              <a:spcBef>
                <a:spcPts val="0"/>
              </a:spcBef>
              <a:defRPr sz="144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8" name="Text Placeholder 7">
            <a:extLst>
              <a:ext uri="{FF2B5EF4-FFF2-40B4-BE49-F238E27FC236}">
                <a16:creationId xmlns:a16="http://schemas.microsoft.com/office/drawing/2014/main" id="{1098CD05-4730-BAD9-7E67-8548D9738991}"/>
              </a:ext>
            </a:extLst>
          </p:cNvPr>
          <p:cNvSpPr>
            <a:spLocks noGrp="1"/>
          </p:cNvSpPr>
          <p:nvPr>
            <p:ph type="body" sz="quarter" idx="72"/>
          </p:nvPr>
        </p:nvSpPr>
        <p:spPr>
          <a:xfrm>
            <a:off x="10108238" y="4953995"/>
            <a:ext cx="1855076" cy="811542"/>
          </a:xfrm>
        </p:spPr>
        <p:txBody>
          <a:bodyPr anchor="b">
            <a:noAutofit/>
          </a:bodyPr>
          <a:lstStyle>
            <a:lvl1pPr>
              <a:lnSpc>
                <a:spcPct val="100000"/>
              </a:lnSpc>
              <a:spcBef>
                <a:spcPts val="0"/>
              </a:spcBef>
              <a:defRPr sz="1680">
                <a:solidFill>
                  <a:schemeClr val="tx2"/>
                </a:solidFill>
              </a:defRPr>
            </a:lvl1pPr>
          </a:lstStyle>
          <a:p>
            <a:pPr lvl="0"/>
            <a:r>
              <a:rPr lang="en-GB" dirty="0"/>
              <a:t>Click to edit Master text styles</a:t>
            </a:r>
          </a:p>
        </p:txBody>
      </p:sp>
      <p:sp>
        <p:nvSpPr>
          <p:cNvPr id="29" name="Text Placeholder 7">
            <a:extLst>
              <a:ext uri="{FF2B5EF4-FFF2-40B4-BE49-F238E27FC236}">
                <a16:creationId xmlns:a16="http://schemas.microsoft.com/office/drawing/2014/main" id="{895496AC-1552-EF02-5930-6D8F196BBDAA}"/>
              </a:ext>
            </a:extLst>
          </p:cNvPr>
          <p:cNvSpPr>
            <a:spLocks noGrp="1"/>
          </p:cNvSpPr>
          <p:nvPr>
            <p:ph type="body" sz="quarter" idx="73" hasCustomPrompt="1"/>
          </p:nvPr>
        </p:nvSpPr>
        <p:spPr>
          <a:xfrm rot="16200000">
            <a:off x="8813458" y="5828460"/>
            <a:ext cx="2086032" cy="344638"/>
          </a:xfrm>
        </p:spPr>
        <p:txBody>
          <a:bodyPr anchor="ctr">
            <a:noAutofit/>
          </a:bodyPr>
          <a:lstStyle>
            <a:lvl1pPr algn="r">
              <a:lnSpc>
                <a:spcPct val="100000"/>
              </a:lnSpc>
              <a:spcBef>
                <a:spcPts val="0"/>
              </a:spcBef>
              <a:defRPr sz="1560">
                <a:solidFill>
                  <a:schemeClr val="accent2"/>
                </a:solidFill>
              </a:defRPr>
            </a:lvl1pPr>
          </a:lstStyle>
          <a:p>
            <a:pPr lvl="0"/>
            <a:r>
              <a:rPr lang="en-GB" dirty="0"/>
              <a:t>Milestone</a:t>
            </a:r>
          </a:p>
        </p:txBody>
      </p:sp>
      <p:sp>
        <p:nvSpPr>
          <p:cNvPr id="36" name="Text Placeholder 168">
            <a:extLst>
              <a:ext uri="{FF2B5EF4-FFF2-40B4-BE49-F238E27FC236}">
                <a16:creationId xmlns:a16="http://schemas.microsoft.com/office/drawing/2014/main" id="{ECC8CAD4-96DD-DFAF-AA29-00AFACDD630C}"/>
              </a:ext>
            </a:extLst>
          </p:cNvPr>
          <p:cNvSpPr>
            <a:spLocks noGrp="1"/>
          </p:cNvSpPr>
          <p:nvPr>
            <p:ph type="body" sz="quarter" idx="83" hasCustomPrompt="1"/>
          </p:nvPr>
        </p:nvSpPr>
        <p:spPr>
          <a:xfrm>
            <a:off x="11734800" y="4374094"/>
            <a:ext cx="432000" cy="432000"/>
          </a:xfrm>
          <a:prstGeom prst="ellipse">
            <a:avLst/>
          </a:prstGeom>
          <a:solidFill>
            <a:schemeClr val="accent2"/>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31" name="Text Placeholder 2">
            <a:extLst>
              <a:ext uri="{FF2B5EF4-FFF2-40B4-BE49-F238E27FC236}">
                <a16:creationId xmlns:a16="http://schemas.microsoft.com/office/drawing/2014/main" id="{C556999F-2660-2E0A-9A48-A686C140A52C}"/>
              </a:ext>
            </a:extLst>
          </p:cNvPr>
          <p:cNvSpPr>
            <a:spLocks noGrp="1"/>
          </p:cNvSpPr>
          <p:nvPr>
            <p:ph type="body" sz="quarter" idx="75"/>
          </p:nvPr>
        </p:nvSpPr>
        <p:spPr>
          <a:xfrm>
            <a:off x="12064758" y="2999820"/>
            <a:ext cx="1855076" cy="1237963"/>
          </a:xfrm>
        </p:spPr>
        <p:txBody>
          <a:bodyPr>
            <a:noAutofit/>
          </a:bodyPr>
          <a:lstStyle>
            <a:lvl1pPr>
              <a:lnSpc>
                <a:spcPct val="100000"/>
              </a:lnSpc>
              <a:spcBef>
                <a:spcPts val="0"/>
              </a:spcBef>
              <a:defRPr sz="144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2" name="Text Placeholder 7">
            <a:extLst>
              <a:ext uri="{FF2B5EF4-FFF2-40B4-BE49-F238E27FC236}">
                <a16:creationId xmlns:a16="http://schemas.microsoft.com/office/drawing/2014/main" id="{AAF9B49E-A9EF-6331-D3A6-16BB16393B2D}"/>
              </a:ext>
            </a:extLst>
          </p:cNvPr>
          <p:cNvSpPr>
            <a:spLocks noGrp="1"/>
          </p:cNvSpPr>
          <p:nvPr>
            <p:ph type="body" sz="quarter" idx="76"/>
          </p:nvPr>
        </p:nvSpPr>
        <p:spPr>
          <a:xfrm>
            <a:off x="12064758" y="2147985"/>
            <a:ext cx="1855076" cy="811542"/>
          </a:xfrm>
        </p:spPr>
        <p:txBody>
          <a:bodyPr anchor="b">
            <a:noAutofit/>
          </a:bodyPr>
          <a:lstStyle>
            <a:lvl1pPr>
              <a:lnSpc>
                <a:spcPct val="100000"/>
              </a:lnSpc>
              <a:spcBef>
                <a:spcPts val="0"/>
              </a:spcBef>
              <a:defRPr sz="1680">
                <a:solidFill>
                  <a:schemeClr val="tx2"/>
                </a:solidFill>
              </a:defRPr>
            </a:lvl1pPr>
          </a:lstStyle>
          <a:p>
            <a:pPr lvl="0"/>
            <a:r>
              <a:rPr lang="en-GB" dirty="0"/>
              <a:t>Click to edit Master text styles</a:t>
            </a:r>
          </a:p>
        </p:txBody>
      </p:sp>
      <p:sp>
        <p:nvSpPr>
          <p:cNvPr id="33" name="Text Placeholder 7">
            <a:extLst>
              <a:ext uri="{FF2B5EF4-FFF2-40B4-BE49-F238E27FC236}">
                <a16:creationId xmlns:a16="http://schemas.microsoft.com/office/drawing/2014/main" id="{1C756DFB-E4FA-C6A8-C347-69974F163F62}"/>
              </a:ext>
            </a:extLst>
          </p:cNvPr>
          <p:cNvSpPr>
            <a:spLocks noGrp="1"/>
          </p:cNvSpPr>
          <p:nvPr>
            <p:ph type="body" sz="quarter" idx="77" hasCustomPrompt="1"/>
          </p:nvPr>
        </p:nvSpPr>
        <p:spPr>
          <a:xfrm rot="16200000">
            <a:off x="10769977" y="3022449"/>
            <a:ext cx="2086032" cy="344638"/>
          </a:xfrm>
        </p:spPr>
        <p:txBody>
          <a:bodyPr anchor="ctr">
            <a:noAutofit/>
          </a:bodyPr>
          <a:lstStyle>
            <a:lvl1pPr algn="r">
              <a:lnSpc>
                <a:spcPct val="100000"/>
              </a:lnSpc>
              <a:spcBef>
                <a:spcPts val="0"/>
              </a:spcBef>
              <a:defRPr sz="1560">
                <a:solidFill>
                  <a:schemeClr val="accent2"/>
                </a:solidFill>
              </a:defRPr>
            </a:lvl1pPr>
          </a:lstStyle>
          <a:p>
            <a:pPr lvl="0"/>
            <a:r>
              <a:rPr lang="en-GB" dirty="0"/>
              <a:t>Milestone</a:t>
            </a:r>
          </a:p>
        </p:txBody>
      </p:sp>
      <p:sp>
        <p:nvSpPr>
          <p:cNvPr id="4" name="Text Placeholder 168">
            <a:extLst>
              <a:ext uri="{FF2B5EF4-FFF2-40B4-BE49-F238E27FC236}">
                <a16:creationId xmlns:a16="http://schemas.microsoft.com/office/drawing/2014/main" id="{E9CDCE82-6CB8-A7B5-A950-748A7628D6FE}"/>
              </a:ext>
            </a:extLst>
          </p:cNvPr>
          <p:cNvSpPr>
            <a:spLocks noGrp="1"/>
          </p:cNvSpPr>
          <p:nvPr>
            <p:ph type="body" sz="quarter" idx="78" hasCustomPrompt="1"/>
          </p:nvPr>
        </p:nvSpPr>
        <p:spPr>
          <a:xfrm>
            <a:off x="1021080" y="4374094"/>
            <a:ext cx="432000" cy="432000"/>
          </a:xfrm>
          <a:prstGeom prst="ellipse">
            <a:avLst/>
          </a:prstGeom>
          <a:solidFill>
            <a:schemeClr val="accent2"/>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Tree>
    <p:extLst>
      <p:ext uri="{BB962C8B-B14F-4D97-AF65-F5344CB8AC3E}">
        <p14:creationId xmlns:p14="http://schemas.microsoft.com/office/powerpoint/2010/main" val="35162397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meline I60V5">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D7D4AC-BCAD-5769-10CE-B3C5600AB4CA}"/>
              </a:ext>
            </a:extLst>
          </p:cNvPr>
          <p:cNvGrpSpPr/>
          <p:nvPr userDrawn="1"/>
        </p:nvGrpSpPr>
        <p:grpSpPr>
          <a:xfrm>
            <a:off x="4961140" y="3809297"/>
            <a:ext cx="4708121" cy="1569374"/>
            <a:chOff x="4134283" y="2771991"/>
            <a:chExt cx="3923434" cy="1307812"/>
          </a:xfrm>
        </p:grpSpPr>
        <p:grpSp>
          <p:nvGrpSpPr>
            <p:cNvPr id="4" name="Group 3">
              <a:extLst>
                <a:ext uri="{FF2B5EF4-FFF2-40B4-BE49-F238E27FC236}">
                  <a16:creationId xmlns:a16="http://schemas.microsoft.com/office/drawing/2014/main" id="{82F50B38-1B10-8923-4333-D1F9008AE719}"/>
                </a:ext>
              </a:extLst>
            </p:cNvPr>
            <p:cNvGrpSpPr/>
            <p:nvPr userDrawn="1"/>
          </p:nvGrpSpPr>
          <p:grpSpPr>
            <a:xfrm>
              <a:off x="4134283" y="2771991"/>
              <a:ext cx="3923434" cy="1307812"/>
              <a:chOff x="4134283" y="2768888"/>
              <a:chExt cx="3923434" cy="1307812"/>
            </a:xfrm>
          </p:grpSpPr>
          <p:sp>
            <p:nvSpPr>
              <p:cNvPr id="18" name="Arc 47">
                <a:extLst>
                  <a:ext uri="{FF2B5EF4-FFF2-40B4-BE49-F238E27FC236}">
                    <a16:creationId xmlns:a16="http://schemas.microsoft.com/office/drawing/2014/main" id="{53D12993-8DA4-76E5-FF34-29883635B6B2}"/>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19" name="Arc 48">
                <a:extLst>
                  <a:ext uri="{FF2B5EF4-FFF2-40B4-BE49-F238E27FC236}">
                    <a16:creationId xmlns:a16="http://schemas.microsoft.com/office/drawing/2014/main" id="{57608E95-6E44-2EEF-E99E-1F497CF6E911}"/>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20" name="Arc 49">
                <a:extLst>
                  <a:ext uri="{FF2B5EF4-FFF2-40B4-BE49-F238E27FC236}">
                    <a16:creationId xmlns:a16="http://schemas.microsoft.com/office/drawing/2014/main" id="{B0933033-333B-AEFF-3DD3-E5C3D050A372}"/>
                  </a:ext>
                </a:extLst>
              </p:cNvPr>
              <p:cNvSpPr/>
              <p:nvPr userDrawn="1"/>
            </p:nvSpPr>
            <p:spPr>
              <a:xfrm>
                <a:off x="6749906"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grpSp>
        <p:grpSp>
          <p:nvGrpSpPr>
            <p:cNvPr id="10" name="Group 9">
              <a:extLst>
                <a:ext uri="{FF2B5EF4-FFF2-40B4-BE49-F238E27FC236}">
                  <a16:creationId xmlns:a16="http://schemas.microsoft.com/office/drawing/2014/main" id="{03C8069F-2F11-2B81-4C04-90E9E467E9C1}"/>
                </a:ext>
              </a:extLst>
            </p:cNvPr>
            <p:cNvGrpSpPr/>
            <p:nvPr userDrawn="1"/>
          </p:nvGrpSpPr>
          <p:grpSpPr>
            <a:xfrm>
              <a:off x="4134283" y="2771991"/>
              <a:ext cx="3923434" cy="1307812"/>
              <a:chOff x="4134283" y="2775094"/>
              <a:chExt cx="3923434" cy="1307812"/>
            </a:xfrm>
          </p:grpSpPr>
          <p:sp>
            <p:nvSpPr>
              <p:cNvPr id="14" name="Arc 13">
                <a:extLst>
                  <a:ext uri="{FF2B5EF4-FFF2-40B4-BE49-F238E27FC236}">
                    <a16:creationId xmlns:a16="http://schemas.microsoft.com/office/drawing/2014/main" id="{834BA12C-301A-4F40-7DED-E63D9C0011FE}"/>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16" name="Arc 15">
                <a:extLst>
                  <a:ext uri="{FF2B5EF4-FFF2-40B4-BE49-F238E27FC236}">
                    <a16:creationId xmlns:a16="http://schemas.microsoft.com/office/drawing/2014/main" id="{ADA2D66E-D2E4-1ACD-A358-E5625C39CC87}"/>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17" name="Arc 16">
                <a:extLst>
                  <a:ext uri="{FF2B5EF4-FFF2-40B4-BE49-F238E27FC236}">
                    <a16:creationId xmlns:a16="http://schemas.microsoft.com/office/drawing/2014/main" id="{A047FE98-6EB9-494C-ED7E-F41B472428A7}"/>
                  </a:ext>
                </a:extLst>
              </p:cNvPr>
              <p:cNvSpPr/>
              <p:nvPr userDrawn="1"/>
            </p:nvSpPr>
            <p:spPr>
              <a:xfrm>
                <a:off x="6749906"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grpSp>
      </p:grpSp>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bg1">
                    <a:lumMod val="85000"/>
                  </a:schemeClr>
                </a:solidFill>
              </a:defRPr>
            </a:lvl1pPr>
          </a:lstStyle>
          <a:p>
            <a:fld id="{9B8CCFF5-5E46-46BD-B5F9-D4D844B4C9EE}" type="slidenum">
              <a:rPr lang="en-GB" smtClean="0"/>
              <a:pPr/>
              <a:t>‹#›</a:t>
            </a:fld>
            <a:endParaRPr lang="en-GB" dirty="0"/>
          </a:p>
        </p:txBody>
      </p:sp>
      <p:sp>
        <p:nvSpPr>
          <p:cNvPr id="7" name="Title 1">
            <a:extLst>
              <a:ext uri="{FF2B5EF4-FFF2-40B4-BE49-F238E27FC236}">
                <a16:creationId xmlns:a16="http://schemas.microsoft.com/office/drawing/2014/main" id="{C19E034C-1D99-06F7-97F5-2AC8D9ABDEAB}"/>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1"/>
                </a:solidFill>
              </a:defRPr>
            </a:lvl1pPr>
          </a:lstStyle>
          <a:p>
            <a:r>
              <a:rPr lang="en-US" dirty="0"/>
              <a:t>Click to edit Master title style</a:t>
            </a:r>
            <a:endParaRPr lang="en-ID" dirty="0"/>
          </a:p>
        </p:txBody>
      </p:sp>
      <p:sp>
        <p:nvSpPr>
          <p:cNvPr id="3" name="Text Placeholder 168">
            <a:extLst>
              <a:ext uri="{FF2B5EF4-FFF2-40B4-BE49-F238E27FC236}">
                <a16:creationId xmlns:a16="http://schemas.microsoft.com/office/drawing/2014/main" id="{A2DEF8EA-0150-4590-9F27-095E9EDA75BD}"/>
              </a:ext>
            </a:extLst>
          </p:cNvPr>
          <p:cNvSpPr>
            <a:spLocks noGrp="1" noChangeAspect="1"/>
          </p:cNvSpPr>
          <p:nvPr>
            <p:ph type="body" sz="quarter" idx="66" hasCustomPrompt="1"/>
          </p:nvPr>
        </p:nvSpPr>
        <p:spPr>
          <a:xfrm>
            <a:off x="5651911" y="3717266"/>
            <a:ext cx="172800" cy="172800"/>
          </a:xfrm>
          <a:prstGeom prst="ellipse">
            <a:avLst/>
          </a:prstGeom>
          <a:solidFill>
            <a:schemeClr val="accent5"/>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11" name="Text Placeholder 2">
            <a:extLst>
              <a:ext uri="{FF2B5EF4-FFF2-40B4-BE49-F238E27FC236}">
                <a16:creationId xmlns:a16="http://schemas.microsoft.com/office/drawing/2014/main" id="{F28F6B1D-4DCA-64CC-37E2-93E3E1C27A15}"/>
              </a:ext>
            </a:extLst>
          </p:cNvPr>
          <p:cNvSpPr>
            <a:spLocks noGrp="1"/>
          </p:cNvSpPr>
          <p:nvPr>
            <p:ph type="body" sz="quarter" idx="15"/>
          </p:nvPr>
        </p:nvSpPr>
        <p:spPr>
          <a:xfrm>
            <a:off x="704851" y="3124910"/>
            <a:ext cx="4179570" cy="975468"/>
          </a:xfrm>
        </p:spPr>
        <p:txBody>
          <a:bodyPr>
            <a:noAutofit/>
          </a:bodyPr>
          <a:lstStyle>
            <a:lvl1pPr algn="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2" name="Text Placeholder 7">
            <a:extLst>
              <a:ext uri="{FF2B5EF4-FFF2-40B4-BE49-F238E27FC236}">
                <a16:creationId xmlns:a16="http://schemas.microsoft.com/office/drawing/2014/main" id="{6021618B-4EB6-1383-0324-FDB1CA8A6ABA}"/>
              </a:ext>
            </a:extLst>
          </p:cNvPr>
          <p:cNvSpPr>
            <a:spLocks noGrp="1"/>
          </p:cNvSpPr>
          <p:nvPr>
            <p:ph type="body" sz="quarter" idx="16"/>
          </p:nvPr>
        </p:nvSpPr>
        <p:spPr>
          <a:xfrm>
            <a:off x="704851" y="2273075"/>
            <a:ext cx="4179570" cy="811542"/>
          </a:xfrm>
        </p:spPr>
        <p:txBody>
          <a:bodyPr anchor="b">
            <a:noAutofit/>
          </a:bodyPr>
          <a:lstStyle>
            <a:lvl1pPr algn="r">
              <a:lnSpc>
                <a:spcPct val="100000"/>
              </a:lnSpc>
              <a:spcBef>
                <a:spcPts val="0"/>
              </a:spcBef>
              <a:defRPr sz="2160">
                <a:solidFill>
                  <a:schemeClr val="tx1"/>
                </a:solidFill>
              </a:defRPr>
            </a:lvl1pPr>
          </a:lstStyle>
          <a:p>
            <a:pPr lvl="0"/>
            <a:r>
              <a:rPr lang="en-GB" dirty="0"/>
              <a:t>Click to edit Master text styles</a:t>
            </a:r>
          </a:p>
        </p:txBody>
      </p:sp>
      <p:sp>
        <p:nvSpPr>
          <p:cNvPr id="15" name="Text Placeholder 168">
            <a:extLst>
              <a:ext uri="{FF2B5EF4-FFF2-40B4-BE49-F238E27FC236}">
                <a16:creationId xmlns:a16="http://schemas.microsoft.com/office/drawing/2014/main" id="{3D2E7D44-6556-4F59-3B1C-3F00E68C7EA3}"/>
              </a:ext>
            </a:extLst>
          </p:cNvPr>
          <p:cNvSpPr>
            <a:spLocks noGrp="1" noChangeAspect="1"/>
          </p:cNvSpPr>
          <p:nvPr>
            <p:ph type="body" sz="quarter" idx="69" hasCustomPrompt="1"/>
          </p:nvPr>
        </p:nvSpPr>
        <p:spPr>
          <a:xfrm>
            <a:off x="7225043" y="5292271"/>
            <a:ext cx="172800" cy="172800"/>
          </a:xfrm>
          <a:prstGeom prst="ellipse">
            <a:avLst/>
          </a:prstGeom>
          <a:solidFill>
            <a:schemeClr val="accent5"/>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33" name="Text Placeholder 2">
            <a:extLst>
              <a:ext uri="{FF2B5EF4-FFF2-40B4-BE49-F238E27FC236}">
                <a16:creationId xmlns:a16="http://schemas.microsoft.com/office/drawing/2014/main" id="{5E6ECB60-A36C-4011-0499-2A4AA371C7E2}"/>
              </a:ext>
            </a:extLst>
          </p:cNvPr>
          <p:cNvSpPr>
            <a:spLocks noGrp="1"/>
          </p:cNvSpPr>
          <p:nvPr>
            <p:ph type="body" sz="quarter" idx="59"/>
          </p:nvPr>
        </p:nvSpPr>
        <p:spPr>
          <a:xfrm>
            <a:off x="4895850" y="6551613"/>
            <a:ext cx="4838700" cy="976946"/>
          </a:xfrm>
        </p:spPr>
        <p:txBody>
          <a:bodyPr>
            <a:noAutofit/>
          </a:bodyPr>
          <a:lstStyle>
            <a:lvl1pPr algn="ct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4" name="Text Placeholder 7">
            <a:extLst>
              <a:ext uri="{FF2B5EF4-FFF2-40B4-BE49-F238E27FC236}">
                <a16:creationId xmlns:a16="http://schemas.microsoft.com/office/drawing/2014/main" id="{89BA2FFC-C51E-7BB7-C8D4-A4E7F43184DC}"/>
              </a:ext>
            </a:extLst>
          </p:cNvPr>
          <p:cNvSpPr>
            <a:spLocks noGrp="1"/>
          </p:cNvSpPr>
          <p:nvPr>
            <p:ph type="body" sz="quarter" idx="60"/>
          </p:nvPr>
        </p:nvSpPr>
        <p:spPr>
          <a:xfrm>
            <a:off x="4895850" y="5699777"/>
            <a:ext cx="4838700" cy="811542"/>
          </a:xfrm>
        </p:spPr>
        <p:txBody>
          <a:bodyPr anchor="b">
            <a:noAutofit/>
          </a:bodyPr>
          <a:lstStyle>
            <a:lvl1pPr algn="ctr">
              <a:lnSpc>
                <a:spcPct val="100000"/>
              </a:lnSpc>
              <a:spcBef>
                <a:spcPts val="0"/>
              </a:spcBef>
              <a:defRPr sz="2160">
                <a:solidFill>
                  <a:schemeClr val="tx1"/>
                </a:solidFill>
              </a:defRPr>
            </a:lvl1pPr>
          </a:lstStyle>
          <a:p>
            <a:pPr lvl="0"/>
            <a:r>
              <a:rPr lang="en-GB" dirty="0"/>
              <a:t>Click to edit Master text styles</a:t>
            </a:r>
          </a:p>
        </p:txBody>
      </p:sp>
      <p:sp>
        <p:nvSpPr>
          <p:cNvPr id="8" name="Text Placeholder 168">
            <a:extLst>
              <a:ext uri="{FF2B5EF4-FFF2-40B4-BE49-F238E27FC236}">
                <a16:creationId xmlns:a16="http://schemas.microsoft.com/office/drawing/2014/main" id="{912D3336-39A4-7E1A-3485-6F93CC6111DE}"/>
              </a:ext>
            </a:extLst>
          </p:cNvPr>
          <p:cNvSpPr>
            <a:spLocks noGrp="1" noChangeAspect="1"/>
          </p:cNvSpPr>
          <p:nvPr>
            <p:ph type="body" sz="quarter" idx="68" hasCustomPrompt="1"/>
          </p:nvPr>
        </p:nvSpPr>
        <p:spPr>
          <a:xfrm>
            <a:off x="8798173" y="3717266"/>
            <a:ext cx="172800" cy="172800"/>
          </a:xfrm>
          <a:prstGeom prst="ellipse">
            <a:avLst/>
          </a:prstGeom>
          <a:solidFill>
            <a:schemeClr val="accent5"/>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37" name="Text Placeholder 2">
            <a:extLst>
              <a:ext uri="{FF2B5EF4-FFF2-40B4-BE49-F238E27FC236}">
                <a16:creationId xmlns:a16="http://schemas.microsoft.com/office/drawing/2014/main" id="{9594B69F-7452-01A9-4AE8-1E70B584D587}"/>
              </a:ext>
            </a:extLst>
          </p:cNvPr>
          <p:cNvSpPr>
            <a:spLocks noGrp="1"/>
          </p:cNvSpPr>
          <p:nvPr>
            <p:ph type="body" sz="quarter" idx="63"/>
          </p:nvPr>
        </p:nvSpPr>
        <p:spPr>
          <a:xfrm>
            <a:off x="9745979" y="3130188"/>
            <a:ext cx="4179568" cy="975468"/>
          </a:xfrm>
        </p:spPr>
        <p:txBody>
          <a:bodyPr>
            <a:noAutofit/>
          </a:bodyPr>
          <a:lstStyle>
            <a:lvl1pPr>
              <a:lnSpc>
                <a:spcPct val="100000"/>
              </a:lnSpc>
              <a:spcBef>
                <a:spcPts val="0"/>
              </a:spcBef>
              <a:defRPr sz="192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8" name="Text Placeholder 7">
            <a:extLst>
              <a:ext uri="{FF2B5EF4-FFF2-40B4-BE49-F238E27FC236}">
                <a16:creationId xmlns:a16="http://schemas.microsoft.com/office/drawing/2014/main" id="{ED1C0592-1CAF-49DB-43F0-7369AE9E2410}"/>
              </a:ext>
            </a:extLst>
          </p:cNvPr>
          <p:cNvSpPr>
            <a:spLocks noGrp="1"/>
          </p:cNvSpPr>
          <p:nvPr>
            <p:ph type="body" sz="quarter" idx="64"/>
          </p:nvPr>
        </p:nvSpPr>
        <p:spPr>
          <a:xfrm>
            <a:off x="9745979" y="2278353"/>
            <a:ext cx="4179568" cy="811542"/>
          </a:xfrm>
        </p:spPr>
        <p:txBody>
          <a:bodyPr anchor="b">
            <a:noAutofit/>
          </a:bodyPr>
          <a:lstStyle>
            <a:lvl1pPr>
              <a:lnSpc>
                <a:spcPct val="100000"/>
              </a:lnSpc>
              <a:spcBef>
                <a:spcPts val="0"/>
              </a:spcBef>
              <a:defRPr sz="2160">
                <a:solidFill>
                  <a:schemeClr val="tx1"/>
                </a:solidFill>
              </a:defRPr>
            </a:lvl1pPr>
          </a:lstStyle>
          <a:p>
            <a:pPr lvl="0"/>
            <a:r>
              <a:rPr lang="en-GB" dirty="0"/>
              <a:t>Click to edit Master text styles</a:t>
            </a:r>
          </a:p>
        </p:txBody>
      </p:sp>
      <p:sp>
        <p:nvSpPr>
          <p:cNvPr id="13" name="Text Placeholder 7">
            <a:extLst>
              <a:ext uri="{FF2B5EF4-FFF2-40B4-BE49-F238E27FC236}">
                <a16:creationId xmlns:a16="http://schemas.microsoft.com/office/drawing/2014/main" id="{3BA08B14-D12D-E3B4-766E-E52B64E79D7C}"/>
              </a:ext>
            </a:extLst>
          </p:cNvPr>
          <p:cNvSpPr>
            <a:spLocks noGrp="1"/>
          </p:cNvSpPr>
          <p:nvPr>
            <p:ph type="body" sz="quarter" idx="57" hasCustomPrompt="1"/>
          </p:nvPr>
        </p:nvSpPr>
        <p:spPr>
          <a:xfrm>
            <a:off x="4982311" y="4421665"/>
            <a:ext cx="1512000" cy="344638"/>
          </a:xfrm>
        </p:spPr>
        <p:txBody>
          <a:bodyPr anchor="ctr">
            <a:noAutofit/>
          </a:bodyPr>
          <a:lstStyle>
            <a:lvl1pPr algn="ctr">
              <a:lnSpc>
                <a:spcPct val="100000"/>
              </a:lnSpc>
              <a:spcBef>
                <a:spcPts val="0"/>
              </a:spcBef>
              <a:defRPr sz="2040">
                <a:solidFill>
                  <a:schemeClr val="tx1"/>
                </a:solidFill>
              </a:defRPr>
            </a:lvl1pPr>
          </a:lstStyle>
          <a:p>
            <a:pPr lvl="0"/>
            <a:r>
              <a:rPr lang="en-GB" dirty="0"/>
              <a:t>Milestone</a:t>
            </a:r>
          </a:p>
        </p:txBody>
      </p:sp>
      <p:sp>
        <p:nvSpPr>
          <p:cNvPr id="35" name="Text Placeholder 7">
            <a:extLst>
              <a:ext uri="{FF2B5EF4-FFF2-40B4-BE49-F238E27FC236}">
                <a16:creationId xmlns:a16="http://schemas.microsoft.com/office/drawing/2014/main" id="{89495DDD-649B-4773-CF09-8E3CE90FA853}"/>
              </a:ext>
            </a:extLst>
          </p:cNvPr>
          <p:cNvSpPr>
            <a:spLocks noGrp="1"/>
          </p:cNvSpPr>
          <p:nvPr>
            <p:ph type="body" sz="quarter" idx="61" hasCustomPrompt="1"/>
          </p:nvPr>
        </p:nvSpPr>
        <p:spPr>
          <a:xfrm>
            <a:off x="6555442" y="4421665"/>
            <a:ext cx="1512000" cy="344638"/>
          </a:xfrm>
        </p:spPr>
        <p:txBody>
          <a:bodyPr anchor="ctr">
            <a:noAutofit/>
          </a:bodyPr>
          <a:lstStyle>
            <a:lvl1pPr algn="ctr">
              <a:lnSpc>
                <a:spcPct val="100000"/>
              </a:lnSpc>
              <a:spcBef>
                <a:spcPts val="0"/>
              </a:spcBef>
              <a:defRPr sz="2040">
                <a:solidFill>
                  <a:schemeClr val="tx1"/>
                </a:solidFill>
              </a:defRPr>
            </a:lvl1pPr>
          </a:lstStyle>
          <a:p>
            <a:pPr lvl="0"/>
            <a:r>
              <a:rPr lang="en-GB" dirty="0"/>
              <a:t>Milestone</a:t>
            </a:r>
          </a:p>
        </p:txBody>
      </p:sp>
      <p:sp>
        <p:nvSpPr>
          <p:cNvPr id="39" name="Text Placeholder 7">
            <a:extLst>
              <a:ext uri="{FF2B5EF4-FFF2-40B4-BE49-F238E27FC236}">
                <a16:creationId xmlns:a16="http://schemas.microsoft.com/office/drawing/2014/main" id="{4BD58244-CB74-A266-F261-3C99E0732BC6}"/>
              </a:ext>
            </a:extLst>
          </p:cNvPr>
          <p:cNvSpPr>
            <a:spLocks noGrp="1"/>
          </p:cNvSpPr>
          <p:nvPr>
            <p:ph type="body" sz="quarter" idx="65" hasCustomPrompt="1"/>
          </p:nvPr>
        </p:nvSpPr>
        <p:spPr>
          <a:xfrm>
            <a:off x="8128573" y="4421665"/>
            <a:ext cx="1512000" cy="344638"/>
          </a:xfrm>
        </p:spPr>
        <p:txBody>
          <a:bodyPr anchor="ctr">
            <a:noAutofit/>
          </a:bodyPr>
          <a:lstStyle>
            <a:lvl1pPr algn="ctr">
              <a:lnSpc>
                <a:spcPct val="100000"/>
              </a:lnSpc>
              <a:spcBef>
                <a:spcPts val="0"/>
              </a:spcBef>
              <a:defRPr sz="2040">
                <a:solidFill>
                  <a:schemeClr val="tx1"/>
                </a:solidFill>
              </a:defRPr>
            </a:lvl1pPr>
          </a:lstStyle>
          <a:p>
            <a:pPr lvl="0"/>
            <a:r>
              <a:rPr lang="en-GB" dirty="0"/>
              <a:t>Milestone</a:t>
            </a:r>
          </a:p>
        </p:txBody>
      </p:sp>
    </p:spTree>
    <p:extLst>
      <p:ext uri="{BB962C8B-B14F-4D97-AF65-F5344CB8AC3E}">
        <p14:creationId xmlns:p14="http://schemas.microsoft.com/office/powerpoint/2010/main" val="3583906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meline I60V6">
    <p:bg>
      <p:bgPr>
        <a:solidFill>
          <a:schemeClr val="bg2">
            <a:alpha val="30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28D7362-02BF-C07E-E17F-9AC7882852E1}"/>
              </a:ext>
            </a:extLst>
          </p:cNvPr>
          <p:cNvGrpSpPr/>
          <p:nvPr userDrawn="1"/>
        </p:nvGrpSpPr>
        <p:grpSpPr>
          <a:xfrm>
            <a:off x="4176454" y="3809297"/>
            <a:ext cx="6277493" cy="1569374"/>
            <a:chOff x="4134283" y="3357980"/>
            <a:chExt cx="5231244" cy="1307812"/>
          </a:xfrm>
        </p:grpSpPr>
        <p:grpSp>
          <p:nvGrpSpPr>
            <p:cNvPr id="12" name="Group 11">
              <a:extLst>
                <a:ext uri="{FF2B5EF4-FFF2-40B4-BE49-F238E27FC236}">
                  <a16:creationId xmlns:a16="http://schemas.microsoft.com/office/drawing/2014/main" id="{1FDC7F4C-5E59-6E8D-A95C-FCF70D021ECE}"/>
                </a:ext>
              </a:extLst>
            </p:cNvPr>
            <p:cNvGrpSpPr/>
            <p:nvPr userDrawn="1"/>
          </p:nvGrpSpPr>
          <p:grpSpPr>
            <a:xfrm>
              <a:off x="6749905" y="3357980"/>
              <a:ext cx="2615622" cy="1307812"/>
              <a:chOff x="4134283" y="2768888"/>
              <a:chExt cx="2615622" cy="1307812"/>
            </a:xfrm>
          </p:grpSpPr>
          <p:sp>
            <p:nvSpPr>
              <p:cNvPr id="25" name="Arc 47">
                <a:extLst>
                  <a:ext uri="{FF2B5EF4-FFF2-40B4-BE49-F238E27FC236}">
                    <a16:creationId xmlns:a16="http://schemas.microsoft.com/office/drawing/2014/main" id="{6981EA21-DF44-EE28-F042-BBEA4F005215}"/>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29" name="Arc 48">
                <a:extLst>
                  <a:ext uri="{FF2B5EF4-FFF2-40B4-BE49-F238E27FC236}">
                    <a16:creationId xmlns:a16="http://schemas.microsoft.com/office/drawing/2014/main" id="{A8530B76-822E-793A-0601-7A1F18EFF7CE}"/>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grpSp>
        <p:grpSp>
          <p:nvGrpSpPr>
            <p:cNvPr id="13" name="Group 12">
              <a:extLst>
                <a:ext uri="{FF2B5EF4-FFF2-40B4-BE49-F238E27FC236}">
                  <a16:creationId xmlns:a16="http://schemas.microsoft.com/office/drawing/2014/main" id="{9037EA92-5C96-2DFD-35BB-83F4F4F242E3}"/>
                </a:ext>
              </a:extLst>
            </p:cNvPr>
            <p:cNvGrpSpPr/>
            <p:nvPr userDrawn="1"/>
          </p:nvGrpSpPr>
          <p:grpSpPr>
            <a:xfrm>
              <a:off x="4134283" y="3357980"/>
              <a:ext cx="2615622" cy="1307812"/>
              <a:chOff x="4134283" y="2768888"/>
              <a:chExt cx="2615622" cy="1307812"/>
            </a:xfrm>
          </p:grpSpPr>
          <p:sp>
            <p:nvSpPr>
              <p:cNvPr id="20" name="Arc 47">
                <a:extLst>
                  <a:ext uri="{FF2B5EF4-FFF2-40B4-BE49-F238E27FC236}">
                    <a16:creationId xmlns:a16="http://schemas.microsoft.com/office/drawing/2014/main" id="{1DC38CE9-78E0-89D8-7EFD-4E0EA66C994E}"/>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21" name="Arc 48">
                <a:extLst>
                  <a:ext uri="{FF2B5EF4-FFF2-40B4-BE49-F238E27FC236}">
                    <a16:creationId xmlns:a16="http://schemas.microsoft.com/office/drawing/2014/main" id="{623955D8-4649-B4EA-A992-52AD733DC595}"/>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grpSp>
        <p:grpSp>
          <p:nvGrpSpPr>
            <p:cNvPr id="14" name="Group 13">
              <a:extLst>
                <a:ext uri="{FF2B5EF4-FFF2-40B4-BE49-F238E27FC236}">
                  <a16:creationId xmlns:a16="http://schemas.microsoft.com/office/drawing/2014/main" id="{9E41B74A-50C0-154A-0DED-071E1BF034A4}"/>
                </a:ext>
              </a:extLst>
            </p:cNvPr>
            <p:cNvGrpSpPr/>
            <p:nvPr userDrawn="1"/>
          </p:nvGrpSpPr>
          <p:grpSpPr>
            <a:xfrm>
              <a:off x="4134283" y="3357980"/>
              <a:ext cx="2615622" cy="1307812"/>
              <a:chOff x="4134283" y="2775094"/>
              <a:chExt cx="2615622" cy="1307812"/>
            </a:xfrm>
          </p:grpSpPr>
          <p:sp>
            <p:nvSpPr>
              <p:cNvPr id="18" name="Arc 17">
                <a:extLst>
                  <a:ext uri="{FF2B5EF4-FFF2-40B4-BE49-F238E27FC236}">
                    <a16:creationId xmlns:a16="http://schemas.microsoft.com/office/drawing/2014/main" id="{C389CF38-804A-5F27-43EE-E3247E270AB6}"/>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19" name="Arc 18">
                <a:extLst>
                  <a:ext uri="{FF2B5EF4-FFF2-40B4-BE49-F238E27FC236}">
                    <a16:creationId xmlns:a16="http://schemas.microsoft.com/office/drawing/2014/main" id="{2E729425-7630-5481-4CB2-4EF62E9657F1}"/>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grpSp>
        <p:grpSp>
          <p:nvGrpSpPr>
            <p:cNvPr id="15" name="Group 14">
              <a:extLst>
                <a:ext uri="{FF2B5EF4-FFF2-40B4-BE49-F238E27FC236}">
                  <a16:creationId xmlns:a16="http://schemas.microsoft.com/office/drawing/2014/main" id="{BC5C3AA1-D0AA-85DA-FF23-1A92134AE264}"/>
                </a:ext>
              </a:extLst>
            </p:cNvPr>
            <p:cNvGrpSpPr/>
            <p:nvPr userDrawn="1"/>
          </p:nvGrpSpPr>
          <p:grpSpPr>
            <a:xfrm>
              <a:off x="6749905" y="3357980"/>
              <a:ext cx="2615622" cy="1307812"/>
              <a:chOff x="4134283" y="2775094"/>
              <a:chExt cx="2615622" cy="1307812"/>
            </a:xfrm>
          </p:grpSpPr>
          <p:sp>
            <p:nvSpPr>
              <p:cNvPr id="16" name="Arc 15">
                <a:extLst>
                  <a:ext uri="{FF2B5EF4-FFF2-40B4-BE49-F238E27FC236}">
                    <a16:creationId xmlns:a16="http://schemas.microsoft.com/office/drawing/2014/main" id="{E26A4C22-DEAB-E113-E906-E22318B0ECBD}"/>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17" name="Arc 16">
                <a:extLst>
                  <a:ext uri="{FF2B5EF4-FFF2-40B4-BE49-F238E27FC236}">
                    <a16:creationId xmlns:a16="http://schemas.microsoft.com/office/drawing/2014/main" id="{566C6B77-E985-BE92-88F6-679404F2FE3E}"/>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grpSp>
      </p:grpSp>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lvl1pPr>
          </a:lstStyle>
          <a:p>
            <a:fld id="{9B8CCFF5-5E46-46BD-B5F9-D4D844B4C9EE}" type="slidenum">
              <a:rPr lang="en-GB" smtClean="0"/>
              <a:pPr/>
              <a:t>‹#›</a:t>
            </a:fld>
            <a:endParaRPr lang="en-GB" dirty="0"/>
          </a:p>
        </p:txBody>
      </p:sp>
      <p:sp>
        <p:nvSpPr>
          <p:cNvPr id="3" name="Title 1">
            <a:extLst>
              <a:ext uri="{FF2B5EF4-FFF2-40B4-BE49-F238E27FC236}">
                <a16:creationId xmlns:a16="http://schemas.microsoft.com/office/drawing/2014/main" id="{0D78536D-56B8-C8AB-E6BB-E0331088471C}"/>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2"/>
                </a:solidFill>
              </a:defRPr>
            </a:lvl1pPr>
          </a:lstStyle>
          <a:p>
            <a:r>
              <a:rPr lang="en-US" dirty="0"/>
              <a:t>Click to edit Master title style</a:t>
            </a:r>
            <a:endParaRPr lang="en-ID" dirty="0"/>
          </a:p>
        </p:txBody>
      </p:sp>
      <p:sp>
        <p:nvSpPr>
          <p:cNvPr id="9" name="Text Placeholder 168">
            <a:extLst>
              <a:ext uri="{FF2B5EF4-FFF2-40B4-BE49-F238E27FC236}">
                <a16:creationId xmlns:a16="http://schemas.microsoft.com/office/drawing/2014/main" id="{F6A2954E-AF4E-6C79-2829-BBEF300CD94C}"/>
              </a:ext>
            </a:extLst>
          </p:cNvPr>
          <p:cNvSpPr>
            <a:spLocks noGrp="1" noChangeAspect="1"/>
          </p:cNvSpPr>
          <p:nvPr>
            <p:ph type="body" sz="quarter" idx="73" hasCustomPrompt="1"/>
          </p:nvPr>
        </p:nvSpPr>
        <p:spPr>
          <a:xfrm>
            <a:off x="4881372" y="3722897"/>
            <a:ext cx="172800" cy="172800"/>
          </a:xfrm>
          <a:prstGeom prst="ellipse">
            <a:avLst/>
          </a:prstGeom>
          <a:solidFill>
            <a:schemeClr val="accent2"/>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22" name="Text Placeholder 2">
            <a:extLst>
              <a:ext uri="{FF2B5EF4-FFF2-40B4-BE49-F238E27FC236}">
                <a16:creationId xmlns:a16="http://schemas.microsoft.com/office/drawing/2014/main" id="{56BC0482-25B0-66FD-403E-AC58B866ED85}"/>
              </a:ext>
            </a:extLst>
          </p:cNvPr>
          <p:cNvSpPr>
            <a:spLocks noGrp="1"/>
          </p:cNvSpPr>
          <p:nvPr>
            <p:ph type="body" sz="quarter" idx="15"/>
          </p:nvPr>
        </p:nvSpPr>
        <p:spPr>
          <a:xfrm>
            <a:off x="703607" y="4521615"/>
            <a:ext cx="3120388" cy="1077554"/>
          </a:xfrm>
        </p:spPr>
        <p:txBody>
          <a:bodyPr>
            <a:noAutofit/>
          </a:bodyPr>
          <a:lstStyle>
            <a:lvl1pPr algn="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3" name="Text Placeholder 7">
            <a:extLst>
              <a:ext uri="{FF2B5EF4-FFF2-40B4-BE49-F238E27FC236}">
                <a16:creationId xmlns:a16="http://schemas.microsoft.com/office/drawing/2014/main" id="{9C50B986-01B8-30FE-1ADC-AB068703BDF7}"/>
              </a:ext>
            </a:extLst>
          </p:cNvPr>
          <p:cNvSpPr>
            <a:spLocks noGrp="1"/>
          </p:cNvSpPr>
          <p:nvPr>
            <p:ph type="body" sz="quarter" idx="16"/>
          </p:nvPr>
        </p:nvSpPr>
        <p:spPr>
          <a:xfrm>
            <a:off x="703607" y="3669778"/>
            <a:ext cx="3120388" cy="811542"/>
          </a:xfrm>
        </p:spPr>
        <p:txBody>
          <a:bodyPr anchor="b">
            <a:noAutofit/>
          </a:bodyPr>
          <a:lstStyle>
            <a:lvl1pPr algn="r">
              <a:lnSpc>
                <a:spcPct val="100000"/>
              </a:lnSpc>
              <a:spcBef>
                <a:spcPts val="0"/>
              </a:spcBef>
              <a:defRPr sz="2160">
                <a:solidFill>
                  <a:schemeClr val="tx2"/>
                </a:solidFill>
              </a:defRPr>
            </a:lvl1pPr>
          </a:lstStyle>
          <a:p>
            <a:pPr lvl="0"/>
            <a:r>
              <a:rPr lang="en-GB" dirty="0"/>
              <a:t>Click to edit Master text styles</a:t>
            </a:r>
          </a:p>
        </p:txBody>
      </p:sp>
      <p:sp>
        <p:nvSpPr>
          <p:cNvPr id="24" name="Text Placeholder 7">
            <a:extLst>
              <a:ext uri="{FF2B5EF4-FFF2-40B4-BE49-F238E27FC236}">
                <a16:creationId xmlns:a16="http://schemas.microsoft.com/office/drawing/2014/main" id="{B2A92B5B-5BAC-146B-32EB-F3D930339FC9}"/>
              </a:ext>
            </a:extLst>
          </p:cNvPr>
          <p:cNvSpPr>
            <a:spLocks noGrp="1"/>
          </p:cNvSpPr>
          <p:nvPr>
            <p:ph type="body" sz="quarter" idx="57" hasCustomPrompt="1"/>
          </p:nvPr>
        </p:nvSpPr>
        <p:spPr>
          <a:xfrm>
            <a:off x="4198213" y="4421665"/>
            <a:ext cx="1512000" cy="344638"/>
          </a:xfrm>
        </p:spPr>
        <p:txBody>
          <a:bodyPr anchor="ctr">
            <a:noAutofit/>
          </a:bodyPr>
          <a:lstStyle>
            <a:lvl1pPr algn="ctr">
              <a:lnSpc>
                <a:spcPct val="100000"/>
              </a:lnSpc>
              <a:spcBef>
                <a:spcPts val="0"/>
              </a:spcBef>
              <a:defRPr sz="2040">
                <a:solidFill>
                  <a:schemeClr val="accent2"/>
                </a:solidFill>
              </a:defRPr>
            </a:lvl1pPr>
          </a:lstStyle>
          <a:p>
            <a:pPr lvl="0"/>
            <a:r>
              <a:rPr lang="en-GB" dirty="0"/>
              <a:t>Milestone</a:t>
            </a:r>
          </a:p>
        </p:txBody>
      </p:sp>
      <p:sp>
        <p:nvSpPr>
          <p:cNvPr id="26" name="Text Placeholder 2">
            <a:extLst>
              <a:ext uri="{FF2B5EF4-FFF2-40B4-BE49-F238E27FC236}">
                <a16:creationId xmlns:a16="http://schemas.microsoft.com/office/drawing/2014/main" id="{7B77273D-969B-42F3-9E73-0FDF3C9E9469}"/>
              </a:ext>
            </a:extLst>
          </p:cNvPr>
          <p:cNvSpPr>
            <a:spLocks noGrp="1"/>
          </p:cNvSpPr>
          <p:nvPr>
            <p:ph type="body" sz="quarter" idx="59"/>
          </p:nvPr>
        </p:nvSpPr>
        <p:spPr>
          <a:xfrm>
            <a:off x="4907177" y="6451006"/>
            <a:ext cx="3239983" cy="1077554"/>
          </a:xfrm>
        </p:spPr>
        <p:txBody>
          <a:bodyPr>
            <a:noAutofit/>
          </a:bodyPr>
          <a:lstStyle>
            <a:lvl1pPr algn="ct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7" name="Text Placeholder 7">
            <a:extLst>
              <a:ext uri="{FF2B5EF4-FFF2-40B4-BE49-F238E27FC236}">
                <a16:creationId xmlns:a16="http://schemas.microsoft.com/office/drawing/2014/main" id="{50C19D29-370D-9E64-E0C9-491C8EAC188C}"/>
              </a:ext>
            </a:extLst>
          </p:cNvPr>
          <p:cNvSpPr>
            <a:spLocks noGrp="1"/>
          </p:cNvSpPr>
          <p:nvPr>
            <p:ph type="body" sz="quarter" idx="60"/>
          </p:nvPr>
        </p:nvSpPr>
        <p:spPr>
          <a:xfrm>
            <a:off x="4907177" y="5599169"/>
            <a:ext cx="3239983" cy="811542"/>
          </a:xfrm>
        </p:spPr>
        <p:txBody>
          <a:bodyPr anchor="b">
            <a:noAutofit/>
          </a:bodyPr>
          <a:lstStyle>
            <a:lvl1pPr algn="ctr">
              <a:lnSpc>
                <a:spcPct val="100000"/>
              </a:lnSpc>
              <a:spcBef>
                <a:spcPts val="0"/>
              </a:spcBef>
              <a:defRPr sz="2160">
                <a:solidFill>
                  <a:schemeClr val="tx2"/>
                </a:solidFill>
              </a:defRPr>
            </a:lvl1pPr>
          </a:lstStyle>
          <a:p>
            <a:pPr lvl="0"/>
            <a:r>
              <a:rPr lang="en-GB" dirty="0"/>
              <a:t>Click to edit Master text styles</a:t>
            </a:r>
          </a:p>
        </p:txBody>
      </p:sp>
      <p:sp>
        <p:nvSpPr>
          <p:cNvPr id="28" name="Text Placeholder 7">
            <a:extLst>
              <a:ext uri="{FF2B5EF4-FFF2-40B4-BE49-F238E27FC236}">
                <a16:creationId xmlns:a16="http://schemas.microsoft.com/office/drawing/2014/main" id="{3DB913B1-CFA8-B975-B51F-DF5FE043D40B}"/>
              </a:ext>
            </a:extLst>
          </p:cNvPr>
          <p:cNvSpPr>
            <a:spLocks noGrp="1"/>
          </p:cNvSpPr>
          <p:nvPr>
            <p:ph type="body" sz="quarter" idx="61" hasCustomPrompt="1"/>
          </p:nvPr>
        </p:nvSpPr>
        <p:spPr>
          <a:xfrm>
            <a:off x="5772204" y="4421665"/>
            <a:ext cx="1512000" cy="344638"/>
          </a:xfrm>
        </p:spPr>
        <p:txBody>
          <a:bodyPr anchor="ctr">
            <a:noAutofit/>
          </a:bodyPr>
          <a:lstStyle>
            <a:lvl1pPr algn="ctr">
              <a:lnSpc>
                <a:spcPct val="100000"/>
              </a:lnSpc>
              <a:spcBef>
                <a:spcPts val="0"/>
              </a:spcBef>
              <a:defRPr sz="2040">
                <a:solidFill>
                  <a:schemeClr val="accent2"/>
                </a:solidFill>
              </a:defRPr>
            </a:lvl1pPr>
          </a:lstStyle>
          <a:p>
            <a:pPr lvl="0"/>
            <a:r>
              <a:rPr lang="en-GB" dirty="0"/>
              <a:t>Milestone</a:t>
            </a:r>
          </a:p>
        </p:txBody>
      </p:sp>
      <p:sp>
        <p:nvSpPr>
          <p:cNvPr id="2" name="Text Placeholder 168">
            <a:extLst>
              <a:ext uri="{FF2B5EF4-FFF2-40B4-BE49-F238E27FC236}">
                <a16:creationId xmlns:a16="http://schemas.microsoft.com/office/drawing/2014/main" id="{9222CF0E-8064-DC68-E99B-C241EA82817E}"/>
              </a:ext>
            </a:extLst>
          </p:cNvPr>
          <p:cNvSpPr>
            <a:spLocks noGrp="1" noChangeAspect="1"/>
          </p:cNvSpPr>
          <p:nvPr>
            <p:ph type="body" sz="quarter" idx="71" hasCustomPrompt="1"/>
          </p:nvPr>
        </p:nvSpPr>
        <p:spPr>
          <a:xfrm>
            <a:off x="8015698" y="3722897"/>
            <a:ext cx="172800" cy="172800"/>
          </a:xfrm>
          <a:prstGeom prst="ellipse">
            <a:avLst/>
          </a:prstGeom>
          <a:solidFill>
            <a:schemeClr val="accent2"/>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30" name="Text Placeholder 2">
            <a:extLst>
              <a:ext uri="{FF2B5EF4-FFF2-40B4-BE49-F238E27FC236}">
                <a16:creationId xmlns:a16="http://schemas.microsoft.com/office/drawing/2014/main" id="{2C8A5821-7348-6871-C0F2-452D64D850CE}"/>
              </a:ext>
            </a:extLst>
          </p:cNvPr>
          <p:cNvSpPr>
            <a:spLocks noGrp="1"/>
          </p:cNvSpPr>
          <p:nvPr>
            <p:ph type="body" sz="quarter" idx="63"/>
          </p:nvPr>
        </p:nvSpPr>
        <p:spPr>
          <a:xfrm>
            <a:off x="6494568" y="2595904"/>
            <a:ext cx="3239983" cy="1077554"/>
          </a:xfrm>
        </p:spPr>
        <p:txBody>
          <a:bodyPr>
            <a:noAutofit/>
          </a:bodyPr>
          <a:lstStyle>
            <a:lvl1pPr algn="ct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1" name="Text Placeholder 7">
            <a:extLst>
              <a:ext uri="{FF2B5EF4-FFF2-40B4-BE49-F238E27FC236}">
                <a16:creationId xmlns:a16="http://schemas.microsoft.com/office/drawing/2014/main" id="{E0C5884F-82A3-5392-CC0D-D16FB2F3DFC7}"/>
              </a:ext>
            </a:extLst>
          </p:cNvPr>
          <p:cNvSpPr>
            <a:spLocks noGrp="1"/>
          </p:cNvSpPr>
          <p:nvPr>
            <p:ph type="body" sz="quarter" idx="64"/>
          </p:nvPr>
        </p:nvSpPr>
        <p:spPr>
          <a:xfrm>
            <a:off x="6494568" y="1744067"/>
            <a:ext cx="3239983" cy="811542"/>
          </a:xfrm>
        </p:spPr>
        <p:txBody>
          <a:bodyPr anchor="b">
            <a:noAutofit/>
          </a:bodyPr>
          <a:lstStyle>
            <a:lvl1pPr algn="ctr">
              <a:lnSpc>
                <a:spcPct val="100000"/>
              </a:lnSpc>
              <a:spcBef>
                <a:spcPts val="0"/>
              </a:spcBef>
              <a:defRPr sz="2160">
                <a:solidFill>
                  <a:schemeClr val="tx2"/>
                </a:solidFill>
              </a:defRPr>
            </a:lvl1pPr>
          </a:lstStyle>
          <a:p>
            <a:pPr lvl="0"/>
            <a:r>
              <a:rPr lang="en-GB" dirty="0"/>
              <a:t>Click to edit Master text styles</a:t>
            </a:r>
          </a:p>
        </p:txBody>
      </p:sp>
      <p:sp>
        <p:nvSpPr>
          <p:cNvPr id="32" name="Text Placeholder 7">
            <a:extLst>
              <a:ext uri="{FF2B5EF4-FFF2-40B4-BE49-F238E27FC236}">
                <a16:creationId xmlns:a16="http://schemas.microsoft.com/office/drawing/2014/main" id="{2A50820B-D02A-A9D1-0A8C-4E13D9E2F900}"/>
              </a:ext>
            </a:extLst>
          </p:cNvPr>
          <p:cNvSpPr>
            <a:spLocks noGrp="1"/>
          </p:cNvSpPr>
          <p:nvPr>
            <p:ph type="body" sz="quarter" idx="65" hasCustomPrompt="1"/>
          </p:nvPr>
        </p:nvSpPr>
        <p:spPr>
          <a:xfrm>
            <a:off x="7346195" y="4421665"/>
            <a:ext cx="1512000" cy="344638"/>
          </a:xfrm>
        </p:spPr>
        <p:txBody>
          <a:bodyPr anchor="ctr">
            <a:noAutofit/>
          </a:bodyPr>
          <a:lstStyle>
            <a:lvl1pPr algn="ctr">
              <a:lnSpc>
                <a:spcPct val="100000"/>
              </a:lnSpc>
              <a:spcBef>
                <a:spcPts val="0"/>
              </a:spcBef>
              <a:defRPr sz="2040">
                <a:solidFill>
                  <a:schemeClr val="accent2"/>
                </a:solidFill>
              </a:defRPr>
            </a:lvl1pPr>
          </a:lstStyle>
          <a:p>
            <a:pPr lvl="0"/>
            <a:r>
              <a:rPr lang="en-GB" dirty="0"/>
              <a:t>Milestone</a:t>
            </a:r>
          </a:p>
        </p:txBody>
      </p:sp>
      <p:sp>
        <p:nvSpPr>
          <p:cNvPr id="34" name="Text Placeholder 2">
            <a:extLst>
              <a:ext uri="{FF2B5EF4-FFF2-40B4-BE49-F238E27FC236}">
                <a16:creationId xmlns:a16="http://schemas.microsoft.com/office/drawing/2014/main" id="{F78B4532-94A3-5B27-BA23-966D08CF8B17}"/>
              </a:ext>
            </a:extLst>
          </p:cNvPr>
          <p:cNvSpPr>
            <a:spLocks noGrp="1"/>
          </p:cNvSpPr>
          <p:nvPr>
            <p:ph type="body" sz="quarter" idx="67"/>
          </p:nvPr>
        </p:nvSpPr>
        <p:spPr>
          <a:xfrm>
            <a:off x="10805159" y="4521615"/>
            <a:ext cx="3120389" cy="1077554"/>
          </a:xfrm>
        </p:spPr>
        <p:txBody>
          <a:bodyPr>
            <a:noAutofit/>
          </a:bodyPr>
          <a:lstStyle>
            <a:lvl1pPr>
              <a:lnSpc>
                <a:spcPct val="100000"/>
              </a:lnSpc>
              <a:spcBef>
                <a:spcPts val="0"/>
              </a:spcBef>
              <a:defRPr sz="192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5" name="Text Placeholder 7">
            <a:extLst>
              <a:ext uri="{FF2B5EF4-FFF2-40B4-BE49-F238E27FC236}">
                <a16:creationId xmlns:a16="http://schemas.microsoft.com/office/drawing/2014/main" id="{B665FF46-0199-2613-34CB-7FF8F2088AEF}"/>
              </a:ext>
            </a:extLst>
          </p:cNvPr>
          <p:cNvSpPr>
            <a:spLocks noGrp="1"/>
          </p:cNvSpPr>
          <p:nvPr>
            <p:ph type="body" sz="quarter" idx="68"/>
          </p:nvPr>
        </p:nvSpPr>
        <p:spPr>
          <a:xfrm>
            <a:off x="10805159" y="3669778"/>
            <a:ext cx="3120389" cy="811542"/>
          </a:xfrm>
        </p:spPr>
        <p:txBody>
          <a:bodyPr anchor="b">
            <a:noAutofit/>
          </a:bodyPr>
          <a:lstStyle>
            <a:lvl1pPr>
              <a:lnSpc>
                <a:spcPct val="100000"/>
              </a:lnSpc>
              <a:spcBef>
                <a:spcPts val="0"/>
              </a:spcBef>
              <a:defRPr sz="2160">
                <a:solidFill>
                  <a:schemeClr val="tx2"/>
                </a:solidFill>
              </a:defRPr>
            </a:lvl1pPr>
          </a:lstStyle>
          <a:p>
            <a:pPr lvl="0"/>
            <a:r>
              <a:rPr lang="en-GB" dirty="0"/>
              <a:t>Click to edit Master text styles</a:t>
            </a:r>
          </a:p>
        </p:txBody>
      </p:sp>
      <p:sp>
        <p:nvSpPr>
          <p:cNvPr id="36" name="Text Placeholder 7">
            <a:extLst>
              <a:ext uri="{FF2B5EF4-FFF2-40B4-BE49-F238E27FC236}">
                <a16:creationId xmlns:a16="http://schemas.microsoft.com/office/drawing/2014/main" id="{04BA9D07-622D-3E81-D8FA-0B57E6E1183E}"/>
              </a:ext>
            </a:extLst>
          </p:cNvPr>
          <p:cNvSpPr>
            <a:spLocks noGrp="1"/>
          </p:cNvSpPr>
          <p:nvPr>
            <p:ph type="body" sz="quarter" idx="69" hasCustomPrompt="1"/>
          </p:nvPr>
        </p:nvSpPr>
        <p:spPr>
          <a:xfrm>
            <a:off x="8920187" y="4421665"/>
            <a:ext cx="1512000" cy="344638"/>
          </a:xfrm>
        </p:spPr>
        <p:txBody>
          <a:bodyPr anchor="ctr">
            <a:noAutofit/>
          </a:bodyPr>
          <a:lstStyle>
            <a:lvl1pPr algn="ctr">
              <a:lnSpc>
                <a:spcPct val="100000"/>
              </a:lnSpc>
              <a:spcBef>
                <a:spcPts val="0"/>
              </a:spcBef>
              <a:defRPr sz="2040">
                <a:solidFill>
                  <a:schemeClr val="accent2"/>
                </a:solidFill>
              </a:defRPr>
            </a:lvl1pPr>
          </a:lstStyle>
          <a:p>
            <a:pPr lvl="0"/>
            <a:r>
              <a:rPr lang="en-GB" dirty="0"/>
              <a:t>Milestone</a:t>
            </a:r>
          </a:p>
        </p:txBody>
      </p:sp>
      <p:sp>
        <p:nvSpPr>
          <p:cNvPr id="8" name="Text Placeholder 168">
            <a:extLst>
              <a:ext uri="{FF2B5EF4-FFF2-40B4-BE49-F238E27FC236}">
                <a16:creationId xmlns:a16="http://schemas.microsoft.com/office/drawing/2014/main" id="{971E2DE3-791D-7ADB-8CAE-3E625C3EB100}"/>
              </a:ext>
            </a:extLst>
          </p:cNvPr>
          <p:cNvSpPr>
            <a:spLocks noGrp="1" noChangeAspect="1"/>
          </p:cNvSpPr>
          <p:nvPr>
            <p:ph type="body" sz="quarter" idx="72" hasCustomPrompt="1"/>
          </p:nvPr>
        </p:nvSpPr>
        <p:spPr>
          <a:xfrm>
            <a:off x="6448535" y="5292271"/>
            <a:ext cx="172800" cy="172800"/>
          </a:xfrm>
          <a:prstGeom prst="ellipse">
            <a:avLst/>
          </a:prstGeom>
          <a:solidFill>
            <a:schemeClr val="accent2"/>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
        <p:nvSpPr>
          <p:cNvPr id="4" name="Text Placeholder 168">
            <a:extLst>
              <a:ext uri="{FF2B5EF4-FFF2-40B4-BE49-F238E27FC236}">
                <a16:creationId xmlns:a16="http://schemas.microsoft.com/office/drawing/2014/main" id="{04B7A768-29B3-4CA8-EB33-39C60D8329E9}"/>
              </a:ext>
            </a:extLst>
          </p:cNvPr>
          <p:cNvSpPr>
            <a:spLocks noGrp="1" noChangeAspect="1"/>
          </p:cNvSpPr>
          <p:nvPr>
            <p:ph type="body" sz="quarter" idx="70" hasCustomPrompt="1"/>
          </p:nvPr>
        </p:nvSpPr>
        <p:spPr>
          <a:xfrm>
            <a:off x="9582859" y="5297772"/>
            <a:ext cx="172800" cy="172800"/>
          </a:xfrm>
          <a:prstGeom prst="ellipse">
            <a:avLst/>
          </a:prstGeom>
          <a:solidFill>
            <a:schemeClr val="accent2"/>
          </a:solidFill>
        </p:spPr>
        <p:txBody>
          <a:bodyPr vert="horz" wrap="square" lIns="91440" tIns="45720" rIns="91440" bIns="45720" rtlCol="0" anchor="ctr">
            <a:noAutofit/>
          </a:bodyPr>
          <a:lstStyle>
            <a:lvl1pPr>
              <a:defRPr lang="en-GB" sz="1200" dirty="0">
                <a:solidFill>
                  <a:schemeClr val="accent1">
                    <a:alpha val="0"/>
                  </a:schemeClr>
                </a:solidFill>
              </a:defRPr>
            </a:lvl1pPr>
          </a:lstStyle>
          <a:p>
            <a:pPr lvl="0">
              <a:lnSpc>
                <a:spcPct val="100000"/>
              </a:lnSpc>
              <a:spcBef>
                <a:spcPts val="0"/>
              </a:spcBef>
            </a:pPr>
            <a:r>
              <a:rPr lang="en-GB" dirty="0"/>
              <a:t>.</a:t>
            </a:r>
          </a:p>
        </p:txBody>
      </p:sp>
    </p:spTree>
    <p:extLst>
      <p:ext uri="{BB962C8B-B14F-4D97-AF65-F5344CB8AC3E}">
        <p14:creationId xmlns:p14="http://schemas.microsoft.com/office/powerpoint/2010/main" val="29640306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meline I60V7">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D7F2A61-7BDE-3D16-9950-06A9D3D9C468}"/>
              </a:ext>
            </a:extLst>
          </p:cNvPr>
          <p:cNvGrpSpPr/>
          <p:nvPr userDrawn="1"/>
        </p:nvGrpSpPr>
        <p:grpSpPr>
          <a:xfrm>
            <a:off x="3391768" y="3809297"/>
            <a:ext cx="7846866" cy="1569374"/>
            <a:chOff x="3480378" y="3357980"/>
            <a:chExt cx="6539055" cy="1307812"/>
          </a:xfrm>
        </p:grpSpPr>
        <p:sp>
          <p:nvSpPr>
            <p:cNvPr id="14" name="Arc 47">
              <a:extLst>
                <a:ext uri="{FF2B5EF4-FFF2-40B4-BE49-F238E27FC236}">
                  <a16:creationId xmlns:a16="http://schemas.microsoft.com/office/drawing/2014/main" id="{5279033E-FBF6-4913-21CB-0438500C8224}"/>
                </a:ext>
              </a:extLst>
            </p:cNvPr>
            <p:cNvSpPr/>
            <p:nvPr userDrawn="1"/>
          </p:nvSpPr>
          <p:spPr>
            <a:xfrm>
              <a:off x="8711622"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17" name="Arc 47">
              <a:extLst>
                <a:ext uri="{FF2B5EF4-FFF2-40B4-BE49-F238E27FC236}">
                  <a16:creationId xmlns:a16="http://schemas.microsoft.com/office/drawing/2014/main" id="{2119E5D8-FA04-350E-7C6D-303BCB363203}"/>
                </a:ext>
              </a:extLst>
            </p:cNvPr>
            <p:cNvSpPr/>
            <p:nvPr userDrawn="1"/>
          </p:nvSpPr>
          <p:spPr>
            <a:xfrm>
              <a:off x="6096000"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21" name="Arc 48">
              <a:extLst>
                <a:ext uri="{FF2B5EF4-FFF2-40B4-BE49-F238E27FC236}">
                  <a16:creationId xmlns:a16="http://schemas.microsoft.com/office/drawing/2014/main" id="{049633F0-F250-CC27-33FE-31E2D1C634D2}"/>
                </a:ext>
              </a:extLst>
            </p:cNvPr>
            <p:cNvSpPr/>
            <p:nvPr userDrawn="1"/>
          </p:nvSpPr>
          <p:spPr>
            <a:xfrm flipV="1">
              <a:off x="7403811"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25" name="Arc 47">
              <a:extLst>
                <a:ext uri="{FF2B5EF4-FFF2-40B4-BE49-F238E27FC236}">
                  <a16:creationId xmlns:a16="http://schemas.microsoft.com/office/drawing/2014/main" id="{2DDC6E8A-8B3A-37C1-2ABE-DA9340F1F98C}"/>
                </a:ext>
              </a:extLst>
            </p:cNvPr>
            <p:cNvSpPr/>
            <p:nvPr userDrawn="1"/>
          </p:nvSpPr>
          <p:spPr>
            <a:xfrm>
              <a:off x="3480378"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29" name="Arc 48">
              <a:extLst>
                <a:ext uri="{FF2B5EF4-FFF2-40B4-BE49-F238E27FC236}">
                  <a16:creationId xmlns:a16="http://schemas.microsoft.com/office/drawing/2014/main" id="{2992A0CF-D4EF-7D82-C934-FC7339F4557E}"/>
                </a:ext>
              </a:extLst>
            </p:cNvPr>
            <p:cNvSpPr/>
            <p:nvPr userDrawn="1"/>
          </p:nvSpPr>
          <p:spPr>
            <a:xfrm flipV="1">
              <a:off x="4788189"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33" name="Arc 32">
              <a:extLst>
                <a:ext uri="{FF2B5EF4-FFF2-40B4-BE49-F238E27FC236}">
                  <a16:creationId xmlns:a16="http://schemas.microsoft.com/office/drawing/2014/main" id="{8A13241C-91C5-D635-041E-5A7BBC6E9369}"/>
                </a:ext>
              </a:extLst>
            </p:cNvPr>
            <p:cNvSpPr/>
            <p:nvPr userDrawn="1"/>
          </p:nvSpPr>
          <p:spPr>
            <a:xfrm>
              <a:off x="3480378"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34" name="Arc 33">
              <a:extLst>
                <a:ext uri="{FF2B5EF4-FFF2-40B4-BE49-F238E27FC236}">
                  <a16:creationId xmlns:a16="http://schemas.microsoft.com/office/drawing/2014/main" id="{9C7AAC71-7645-122F-069F-AD021AD93828}"/>
                </a:ext>
              </a:extLst>
            </p:cNvPr>
            <p:cNvSpPr/>
            <p:nvPr userDrawn="1"/>
          </p:nvSpPr>
          <p:spPr>
            <a:xfrm flipV="1">
              <a:off x="4788189"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35" name="Arc 34">
              <a:extLst>
                <a:ext uri="{FF2B5EF4-FFF2-40B4-BE49-F238E27FC236}">
                  <a16:creationId xmlns:a16="http://schemas.microsoft.com/office/drawing/2014/main" id="{E14F4A34-EF57-5A5E-FADB-8C667FAE824E}"/>
                </a:ext>
              </a:extLst>
            </p:cNvPr>
            <p:cNvSpPr/>
            <p:nvPr userDrawn="1"/>
          </p:nvSpPr>
          <p:spPr>
            <a:xfrm>
              <a:off x="6096000"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36" name="Arc 35">
              <a:extLst>
                <a:ext uri="{FF2B5EF4-FFF2-40B4-BE49-F238E27FC236}">
                  <a16:creationId xmlns:a16="http://schemas.microsoft.com/office/drawing/2014/main" id="{6B9EB870-B90D-FD29-5A44-A8CB244B49D2}"/>
                </a:ext>
              </a:extLst>
            </p:cNvPr>
            <p:cNvSpPr/>
            <p:nvPr userDrawn="1"/>
          </p:nvSpPr>
          <p:spPr>
            <a:xfrm flipV="1">
              <a:off x="7403811"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37" name="Arc 36">
              <a:extLst>
                <a:ext uri="{FF2B5EF4-FFF2-40B4-BE49-F238E27FC236}">
                  <a16:creationId xmlns:a16="http://schemas.microsoft.com/office/drawing/2014/main" id="{65BAF49C-E33D-C889-4A47-B67A2459AD74}"/>
                </a:ext>
              </a:extLst>
            </p:cNvPr>
            <p:cNvSpPr/>
            <p:nvPr userDrawn="1"/>
          </p:nvSpPr>
          <p:spPr>
            <a:xfrm>
              <a:off x="8711622"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grpSp>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bg1">
                    <a:lumMod val="85000"/>
                  </a:schemeClr>
                </a:solidFill>
              </a:defRPr>
            </a:lvl1pPr>
          </a:lstStyle>
          <a:p>
            <a:fld id="{9B8CCFF5-5E46-46BD-B5F9-D4D844B4C9EE}" type="slidenum">
              <a:rPr lang="en-GB" smtClean="0"/>
              <a:pPr/>
              <a:t>‹#›</a:t>
            </a:fld>
            <a:endParaRPr lang="en-GB" dirty="0"/>
          </a:p>
        </p:txBody>
      </p:sp>
      <p:sp>
        <p:nvSpPr>
          <p:cNvPr id="7" name="Title 1">
            <a:extLst>
              <a:ext uri="{FF2B5EF4-FFF2-40B4-BE49-F238E27FC236}">
                <a16:creationId xmlns:a16="http://schemas.microsoft.com/office/drawing/2014/main" id="{C19E034C-1D99-06F7-97F5-2AC8D9ABDEAB}"/>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1"/>
                </a:solidFill>
              </a:defRPr>
            </a:lvl1pPr>
          </a:lstStyle>
          <a:p>
            <a:r>
              <a:rPr lang="en-US" dirty="0"/>
              <a:t>Click to edit Master title style</a:t>
            </a:r>
            <a:endParaRPr lang="en-ID" dirty="0"/>
          </a:p>
        </p:txBody>
      </p:sp>
      <p:sp>
        <p:nvSpPr>
          <p:cNvPr id="13" name="Text Placeholder 168">
            <a:extLst>
              <a:ext uri="{FF2B5EF4-FFF2-40B4-BE49-F238E27FC236}">
                <a16:creationId xmlns:a16="http://schemas.microsoft.com/office/drawing/2014/main" id="{53AFA603-B01C-1470-9C66-56252D67177B}"/>
              </a:ext>
            </a:extLst>
          </p:cNvPr>
          <p:cNvSpPr>
            <a:spLocks noGrp="1" noChangeAspect="1"/>
          </p:cNvSpPr>
          <p:nvPr>
            <p:ph type="body" sz="quarter" idx="78" hasCustomPrompt="1"/>
          </p:nvPr>
        </p:nvSpPr>
        <p:spPr>
          <a:xfrm>
            <a:off x="4089522" y="3723821"/>
            <a:ext cx="172800" cy="172800"/>
          </a:xfrm>
          <a:prstGeom prst="ellipse">
            <a:avLst/>
          </a:prstGeom>
          <a:solidFill>
            <a:schemeClr val="accent5"/>
          </a:solidFill>
        </p:spPr>
        <p:txBody>
          <a:bodyPr vert="horz" wrap="square" lIns="91440" tIns="45720" rIns="91440" bIns="45720" rtlCol="0" anchor="ctr">
            <a:noAutofit/>
          </a:bodyPr>
          <a:lstStyle>
            <a:lvl1pPr algn="ctr">
              <a:defRPr lang="en-GB" sz="1200" dirty="0">
                <a:solidFill>
                  <a:schemeClr val="accent1">
                    <a:alpha val="0"/>
                  </a:schemeClr>
                </a:solidFill>
              </a:defRPr>
            </a:lvl1pPr>
          </a:lstStyle>
          <a:p>
            <a:pPr lvl="0">
              <a:lnSpc>
                <a:spcPct val="100000"/>
              </a:lnSpc>
              <a:spcBef>
                <a:spcPts val="0"/>
              </a:spcBef>
            </a:pPr>
            <a:r>
              <a:rPr lang="en-GB" dirty="0"/>
              <a:t>.</a:t>
            </a:r>
          </a:p>
        </p:txBody>
      </p:sp>
      <p:sp>
        <p:nvSpPr>
          <p:cNvPr id="8" name="Text Placeholder 2">
            <a:extLst>
              <a:ext uri="{FF2B5EF4-FFF2-40B4-BE49-F238E27FC236}">
                <a16:creationId xmlns:a16="http://schemas.microsoft.com/office/drawing/2014/main" id="{8673DB38-7469-887F-D2D2-F1C143962CB8}"/>
              </a:ext>
            </a:extLst>
          </p:cNvPr>
          <p:cNvSpPr>
            <a:spLocks noGrp="1"/>
          </p:cNvSpPr>
          <p:nvPr>
            <p:ph type="body" sz="quarter" idx="15"/>
          </p:nvPr>
        </p:nvSpPr>
        <p:spPr>
          <a:xfrm>
            <a:off x="2994421" y="2515012"/>
            <a:ext cx="2363002" cy="1006806"/>
          </a:xfrm>
        </p:spPr>
        <p:txBody>
          <a:bodyPr>
            <a:noAutofit/>
          </a:bodyPr>
          <a:lstStyle>
            <a:lvl1pPr algn="ctr">
              <a:lnSpc>
                <a:spcPct val="100000"/>
              </a:lnSpc>
              <a:spcBef>
                <a:spcPts val="0"/>
              </a:spcBef>
              <a:defRPr sz="144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5" name="Text Placeholder 7">
            <a:extLst>
              <a:ext uri="{FF2B5EF4-FFF2-40B4-BE49-F238E27FC236}">
                <a16:creationId xmlns:a16="http://schemas.microsoft.com/office/drawing/2014/main" id="{15F8D5B9-E1AB-A39A-E163-E12D5DAD0038}"/>
              </a:ext>
            </a:extLst>
          </p:cNvPr>
          <p:cNvSpPr>
            <a:spLocks noGrp="1"/>
          </p:cNvSpPr>
          <p:nvPr>
            <p:ph type="body" sz="quarter" idx="16"/>
          </p:nvPr>
        </p:nvSpPr>
        <p:spPr>
          <a:xfrm>
            <a:off x="2994421" y="1816244"/>
            <a:ext cx="2363002" cy="658475"/>
          </a:xfrm>
        </p:spPr>
        <p:txBody>
          <a:bodyPr anchor="b">
            <a:noAutofit/>
          </a:bodyPr>
          <a:lstStyle>
            <a:lvl1pPr algn="ctr">
              <a:lnSpc>
                <a:spcPct val="100000"/>
              </a:lnSpc>
              <a:spcBef>
                <a:spcPts val="0"/>
              </a:spcBef>
              <a:defRPr sz="1680">
                <a:solidFill>
                  <a:schemeClr val="tx1"/>
                </a:solidFill>
              </a:defRPr>
            </a:lvl1pPr>
          </a:lstStyle>
          <a:p>
            <a:pPr lvl="0"/>
            <a:r>
              <a:rPr lang="en-GB" dirty="0"/>
              <a:t>Click to edit Master text styles</a:t>
            </a:r>
          </a:p>
        </p:txBody>
      </p:sp>
      <p:sp>
        <p:nvSpPr>
          <p:cNvPr id="16" name="Text Placeholder 7">
            <a:extLst>
              <a:ext uri="{FF2B5EF4-FFF2-40B4-BE49-F238E27FC236}">
                <a16:creationId xmlns:a16="http://schemas.microsoft.com/office/drawing/2014/main" id="{479D3E1B-2023-99F8-0D4D-3ADEBB7721CB}"/>
              </a:ext>
            </a:extLst>
          </p:cNvPr>
          <p:cNvSpPr>
            <a:spLocks noGrp="1"/>
          </p:cNvSpPr>
          <p:nvPr>
            <p:ph type="body" sz="quarter" idx="57" hasCustomPrompt="1"/>
          </p:nvPr>
        </p:nvSpPr>
        <p:spPr>
          <a:xfrm>
            <a:off x="3419922" y="4421665"/>
            <a:ext cx="1512000" cy="344638"/>
          </a:xfrm>
        </p:spPr>
        <p:txBody>
          <a:bodyPr anchor="ctr">
            <a:noAutofit/>
          </a:bodyPr>
          <a:lstStyle>
            <a:lvl1pPr algn="ctr">
              <a:lnSpc>
                <a:spcPct val="100000"/>
              </a:lnSpc>
              <a:spcBef>
                <a:spcPts val="0"/>
              </a:spcBef>
              <a:defRPr sz="1560">
                <a:solidFill>
                  <a:schemeClr val="tx1"/>
                </a:solidFill>
              </a:defRPr>
            </a:lvl1pPr>
          </a:lstStyle>
          <a:p>
            <a:pPr lvl="0"/>
            <a:r>
              <a:rPr lang="en-GB" dirty="0"/>
              <a:t>Milestone</a:t>
            </a:r>
          </a:p>
        </p:txBody>
      </p:sp>
      <p:sp>
        <p:nvSpPr>
          <p:cNvPr id="9" name="Text Placeholder 168">
            <a:extLst>
              <a:ext uri="{FF2B5EF4-FFF2-40B4-BE49-F238E27FC236}">
                <a16:creationId xmlns:a16="http://schemas.microsoft.com/office/drawing/2014/main" id="{6219942D-B77F-9598-5103-C482F53B9C2B}"/>
              </a:ext>
            </a:extLst>
          </p:cNvPr>
          <p:cNvSpPr>
            <a:spLocks noGrp="1" noChangeAspect="1"/>
          </p:cNvSpPr>
          <p:nvPr>
            <p:ph type="body" sz="quarter" idx="74" hasCustomPrompt="1"/>
          </p:nvPr>
        </p:nvSpPr>
        <p:spPr>
          <a:xfrm>
            <a:off x="5659162" y="5292271"/>
            <a:ext cx="172800" cy="172800"/>
          </a:xfrm>
          <a:prstGeom prst="ellipse">
            <a:avLst/>
          </a:prstGeom>
          <a:solidFill>
            <a:schemeClr val="accent5"/>
          </a:solidFill>
        </p:spPr>
        <p:txBody>
          <a:bodyPr vert="horz" wrap="square" lIns="91440" tIns="45720" rIns="91440" bIns="45720" rtlCol="0" anchor="ctr">
            <a:noAutofit/>
          </a:bodyPr>
          <a:lstStyle>
            <a:lvl1pPr algn="ctr">
              <a:defRPr lang="en-GB" sz="1200" dirty="0">
                <a:solidFill>
                  <a:schemeClr val="accent1">
                    <a:alpha val="0"/>
                  </a:schemeClr>
                </a:solidFill>
              </a:defRPr>
            </a:lvl1pPr>
          </a:lstStyle>
          <a:p>
            <a:pPr lvl="0">
              <a:lnSpc>
                <a:spcPct val="100000"/>
              </a:lnSpc>
              <a:spcBef>
                <a:spcPts val="0"/>
              </a:spcBef>
            </a:pPr>
            <a:r>
              <a:rPr lang="en-GB" dirty="0"/>
              <a:t>.</a:t>
            </a:r>
          </a:p>
        </p:txBody>
      </p:sp>
      <p:sp>
        <p:nvSpPr>
          <p:cNvPr id="18" name="Text Placeholder 2">
            <a:extLst>
              <a:ext uri="{FF2B5EF4-FFF2-40B4-BE49-F238E27FC236}">
                <a16:creationId xmlns:a16="http://schemas.microsoft.com/office/drawing/2014/main" id="{A5681964-28FF-6DEA-54FD-3921FDEF91A0}"/>
              </a:ext>
            </a:extLst>
          </p:cNvPr>
          <p:cNvSpPr>
            <a:spLocks noGrp="1"/>
          </p:cNvSpPr>
          <p:nvPr>
            <p:ph type="body" sz="quarter" idx="59"/>
          </p:nvPr>
        </p:nvSpPr>
        <p:spPr>
          <a:xfrm>
            <a:off x="4564061" y="6521750"/>
            <a:ext cx="2363002" cy="1006806"/>
          </a:xfrm>
        </p:spPr>
        <p:txBody>
          <a:bodyPr>
            <a:noAutofit/>
          </a:bodyPr>
          <a:lstStyle>
            <a:lvl1pPr algn="ctr">
              <a:lnSpc>
                <a:spcPct val="100000"/>
              </a:lnSpc>
              <a:spcBef>
                <a:spcPts val="0"/>
              </a:spcBef>
              <a:defRPr sz="144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9" name="Text Placeholder 7">
            <a:extLst>
              <a:ext uri="{FF2B5EF4-FFF2-40B4-BE49-F238E27FC236}">
                <a16:creationId xmlns:a16="http://schemas.microsoft.com/office/drawing/2014/main" id="{F1B643BD-4C89-F6E0-19C2-4B04A2E296C8}"/>
              </a:ext>
            </a:extLst>
          </p:cNvPr>
          <p:cNvSpPr>
            <a:spLocks noGrp="1"/>
          </p:cNvSpPr>
          <p:nvPr>
            <p:ph type="body" sz="quarter" idx="60"/>
          </p:nvPr>
        </p:nvSpPr>
        <p:spPr>
          <a:xfrm>
            <a:off x="4564061" y="5822981"/>
            <a:ext cx="2363002" cy="658475"/>
          </a:xfrm>
        </p:spPr>
        <p:txBody>
          <a:bodyPr anchor="b">
            <a:noAutofit/>
          </a:bodyPr>
          <a:lstStyle>
            <a:lvl1pPr algn="ctr">
              <a:lnSpc>
                <a:spcPct val="100000"/>
              </a:lnSpc>
              <a:spcBef>
                <a:spcPts val="0"/>
              </a:spcBef>
              <a:defRPr sz="1680">
                <a:solidFill>
                  <a:schemeClr val="tx1"/>
                </a:solidFill>
              </a:defRPr>
            </a:lvl1pPr>
          </a:lstStyle>
          <a:p>
            <a:pPr lvl="0"/>
            <a:r>
              <a:rPr lang="en-GB" dirty="0"/>
              <a:t>Click to edit Master text styles</a:t>
            </a:r>
          </a:p>
        </p:txBody>
      </p:sp>
      <p:sp>
        <p:nvSpPr>
          <p:cNvPr id="20" name="Text Placeholder 7">
            <a:extLst>
              <a:ext uri="{FF2B5EF4-FFF2-40B4-BE49-F238E27FC236}">
                <a16:creationId xmlns:a16="http://schemas.microsoft.com/office/drawing/2014/main" id="{BAB3DBB8-993E-27F0-576D-1309B3C202D6}"/>
              </a:ext>
            </a:extLst>
          </p:cNvPr>
          <p:cNvSpPr>
            <a:spLocks noGrp="1"/>
          </p:cNvSpPr>
          <p:nvPr>
            <p:ph type="body" sz="quarter" idx="61" hasCustomPrompt="1"/>
          </p:nvPr>
        </p:nvSpPr>
        <p:spPr>
          <a:xfrm>
            <a:off x="4989562" y="4421665"/>
            <a:ext cx="1512000" cy="344638"/>
          </a:xfrm>
        </p:spPr>
        <p:txBody>
          <a:bodyPr anchor="ctr">
            <a:noAutofit/>
          </a:bodyPr>
          <a:lstStyle>
            <a:lvl1pPr algn="ctr">
              <a:lnSpc>
                <a:spcPct val="100000"/>
              </a:lnSpc>
              <a:spcBef>
                <a:spcPts val="0"/>
              </a:spcBef>
              <a:defRPr sz="1560">
                <a:solidFill>
                  <a:schemeClr val="tx1"/>
                </a:solidFill>
              </a:defRPr>
            </a:lvl1pPr>
          </a:lstStyle>
          <a:p>
            <a:pPr lvl="0"/>
            <a:r>
              <a:rPr lang="en-GB" dirty="0"/>
              <a:t>Milestone</a:t>
            </a:r>
          </a:p>
        </p:txBody>
      </p:sp>
      <p:sp>
        <p:nvSpPr>
          <p:cNvPr id="10" name="Text Placeholder 168">
            <a:extLst>
              <a:ext uri="{FF2B5EF4-FFF2-40B4-BE49-F238E27FC236}">
                <a16:creationId xmlns:a16="http://schemas.microsoft.com/office/drawing/2014/main" id="{3272C012-FE35-3352-0B41-526083DDFF00}"/>
              </a:ext>
            </a:extLst>
          </p:cNvPr>
          <p:cNvSpPr>
            <a:spLocks noGrp="1" noChangeAspect="1"/>
          </p:cNvSpPr>
          <p:nvPr>
            <p:ph type="body" sz="quarter" idx="75" hasCustomPrompt="1"/>
          </p:nvPr>
        </p:nvSpPr>
        <p:spPr>
          <a:xfrm>
            <a:off x="7228801" y="3723821"/>
            <a:ext cx="172800" cy="172800"/>
          </a:xfrm>
          <a:prstGeom prst="ellipse">
            <a:avLst/>
          </a:prstGeom>
          <a:solidFill>
            <a:schemeClr val="accent5"/>
          </a:solidFill>
        </p:spPr>
        <p:txBody>
          <a:bodyPr vert="horz" wrap="square" lIns="91440" tIns="45720" rIns="91440" bIns="45720" rtlCol="0" anchor="ctr">
            <a:noAutofit/>
          </a:bodyPr>
          <a:lstStyle>
            <a:lvl1pPr algn="ctr">
              <a:defRPr lang="en-GB" sz="1200" dirty="0">
                <a:solidFill>
                  <a:schemeClr val="accent1">
                    <a:alpha val="0"/>
                  </a:schemeClr>
                </a:solidFill>
              </a:defRPr>
            </a:lvl1pPr>
          </a:lstStyle>
          <a:p>
            <a:pPr lvl="0">
              <a:lnSpc>
                <a:spcPct val="100000"/>
              </a:lnSpc>
              <a:spcBef>
                <a:spcPts val="0"/>
              </a:spcBef>
            </a:pPr>
            <a:r>
              <a:rPr lang="en-GB" dirty="0"/>
              <a:t>.</a:t>
            </a:r>
          </a:p>
        </p:txBody>
      </p:sp>
      <p:sp>
        <p:nvSpPr>
          <p:cNvPr id="22" name="Text Placeholder 2">
            <a:extLst>
              <a:ext uri="{FF2B5EF4-FFF2-40B4-BE49-F238E27FC236}">
                <a16:creationId xmlns:a16="http://schemas.microsoft.com/office/drawing/2014/main" id="{E3561EA9-848A-B161-44DD-8B5B99124E62}"/>
              </a:ext>
            </a:extLst>
          </p:cNvPr>
          <p:cNvSpPr>
            <a:spLocks noGrp="1"/>
          </p:cNvSpPr>
          <p:nvPr>
            <p:ph type="body" sz="quarter" idx="63"/>
          </p:nvPr>
        </p:nvSpPr>
        <p:spPr>
          <a:xfrm>
            <a:off x="6133700" y="2511644"/>
            <a:ext cx="2363002" cy="1006806"/>
          </a:xfrm>
        </p:spPr>
        <p:txBody>
          <a:bodyPr>
            <a:noAutofit/>
          </a:bodyPr>
          <a:lstStyle>
            <a:lvl1pPr algn="ctr">
              <a:lnSpc>
                <a:spcPct val="100000"/>
              </a:lnSpc>
              <a:spcBef>
                <a:spcPts val="0"/>
              </a:spcBef>
              <a:defRPr sz="144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3" name="Text Placeholder 7">
            <a:extLst>
              <a:ext uri="{FF2B5EF4-FFF2-40B4-BE49-F238E27FC236}">
                <a16:creationId xmlns:a16="http://schemas.microsoft.com/office/drawing/2014/main" id="{A5FFA011-BFCC-A99F-8818-8AF6ED92EC6B}"/>
              </a:ext>
            </a:extLst>
          </p:cNvPr>
          <p:cNvSpPr>
            <a:spLocks noGrp="1"/>
          </p:cNvSpPr>
          <p:nvPr>
            <p:ph type="body" sz="quarter" idx="64"/>
          </p:nvPr>
        </p:nvSpPr>
        <p:spPr>
          <a:xfrm>
            <a:off x="6133700" y="1812875"/>
            <a:ext cx="2363002" cy="658475"/>
          </a:xfrm>
        </p:spPr>
        <p:txBody>
          <a:bodyPr anchor="b">
            <a:noAutofit/>
          </a:bodyPr>
          <a:lstStyle>
            <a:lvl1pPr algn="ctr">
              <a:lnSpc>
                <a:spcPct val="100000"/>
              </a:lnSpc>
              <a:spcBef>
                <a:spcPts val="0"/>
              </a:spcBef>
              <a:defRPr sz="1680">
                <a:solidFill>
                  <a:schemeClr val="tx1"/>
                </a:solidFill>
              </a:defRPr>
            </a:lvl1pPr>
          </a:lstStyle>
          <a:p>
            <a:pPr lvl="0"/>
            <a:r>
              <a:rPr lang="en-GB" dirty="0"/>
              <a:t>Click to edit Master text styles</a:t>
            </a:r>
          </a:p>
        </p:txBody>
      </p:sp>
      <p:sp>
        <p:nvSpPr>
          <p:cNvPr id="24" name="Text Placeholder 7">
            <a:extLst>
              <a:ext uri="{FF2B5EF4-FFF2-40B4-BE49-F238E27FC236}">
                <a16:creationId xmlns:a16="http://schemas.microsoft.com/office/drawing/2014/main" id="{73CD084A-A6D3-1D96-4C16-8D0433D19C85}"/>
              </a:ext>
            </a:extLst>
          </p:cNvPr>
          <p:cNvSpPr>
            <a:spLocks noGrp="1"/>
          </p:cNvSpPr>
          <p:nvPr>
            <p:ph type="body" sz="quarter" idx="65" hasCustomPrompt="1"/>
          </p:nvPr>
        </p:nvSpPr>
        <p:spPr>
          <a:xfrm>
            <a:off x="6559201" y="4421665"/>
            <a:ext cx="1512000" cy="344638"/>
          </a:xfrm>
        </p:spPr>
        <p:txBody>
          <a:bodyPr anchor="ctr">
            <a:noAutofit/>
          </a:bodyPr>
          <a:lstStyle>
            <a:lvl1pPr algn="ctr">
              <a:lnSpc>
                <a:spcPct val="100000"/>
              </a:lnSpc>
              <a:spcBef>
                <a:spcPts val="0"/>
              </a:spcBef>
              <a:defRPr sz="1560">
                <a:solidFill>
                  <a:schemeClr val="tx1"/>
                </a:solidFill>
              </a:defRPr>
            </a:lvl1pPr>
          </a:lstStyle>
          <a:p>
            <a:pPr lvl="0"/>
            <a:r>
              <a:rPr lang="en-GB" dirty="0"/>
              <a:t>Milestone</a:t>
            </a:r>
          </a:p>
        </p:txBody>
      </p:sp>
      <p:sp>
        <p:nvSpPr>
          <p:cNvPr id="12" name="Text Placeholder 168">
            <a:extLst>
              <a:ext uri="{FF2B5EF4-FFF2-40B4-BE49-F238E27FC236}">
                <a16:creationId xmlns:a16="http://schemas.microsoft.com/office/drawing/2014/main" id="{B4AC211C-918C-94A1-8AD9-FAD5867B2EB2}"/>
              </a:ext>
            </a:extLst>
          </p:cNvPr>
          <p:cNvSpPr>
            <a:spLocks noGrp="1" noChangeAspect="1"/>
          </p:cNvSpPr>
          <p:nvPr>
            <p:ph type="body" sz="quarter" idx="77" hasCustomPrompt="1"/>
          </p:nvPr>
        </p:nvSpPr>
        <p:spPr>
          <a:xfrm>
            <a:off x="8798441" y="5292271"/>
            <a:ext cx="172800" cy="172800"/>
          </a:xfrm>
          <a:prstGeom prst="ellipse">
            <a:avLst/>
          </a:prstGeom>
          <a:solidFill>
            <a:schemeClr val="accent5"/>
          </a:solidFill>
        </p:spPr>
        <p:txBody>
          <a:bodyPr vert="horz" wrap="square" lIns="91440" tIns="45720" rIns="91440" bIns="45720" rtlCol="0" anchor="ctr">
            <a:noAutofit/>
          </a:bodyPr>
          <a:lstStyle>
            <a:lvl1pPr algn="ctr">
              <a:defRPr lang="en-GB" sz="1200" dirty="0">
                <a:solidFill>
                  <a:schemeClr val="accent1">
                    <a:alpha val="0"/>
                  </a:schemeClr>
                </a:solidFill>
              </a:defRPr>
            </a:lvl1pPr>
          </a:lstStyle>
          <a:p>
            <a:pPr lvl="0">
              <a:lnSpc>
                <a:spcPct val="100000"/>
              </a:lnSpc>
              <a:spcBef>
                <a:spcPts val="0"/>
              </a:spcBef>
            </a:pPr>
            <a:r>
              <a:rPr lang="en-GB" dirty="0"/>
              <a:t>.</a:t>
            </a:r>
          </a:p>
        </p:txBody>
      </p:sp>
      <p:sp>
        <p:nvSpPr>
          <p:cNvPr id="26" name="Text Placeholder 2">
            <a:extLst>
              <a:ext uri="{FF2B5EF4-FFF2-40B4-BE49-F238E27FC236}">
                <a16:creationId xmlns:a16="http://schemas.microsoft.com/office/drawing/2014/main" id="{5B84FA82-C276-72B8-EC9F-5E8CCD8D53BE}"/>
              </a:ext>
            </a:extLst>
          </p:cNvPr>
          <p:cNvSpPr>
            <a:spLocks noGrp="1"/>
          </p:cNvSpPr>
          <p:nvPr>
            <p:ph type="body" sz="quarter" idx="67"/>
          </p:nvPr>
        </p:nvSpPr>
        <p:spPr>
          <a:xfrm>
            <a:off x="7703340" y="6521750"/>
            <a:ext cx="2363002" cy="1006806"/>
          </a:xfrm>
        </p:spPr>
        <p:txBody>
          <a:bodyPr>
            <a:noAutofit/>
          </a:bodyPr>
          <a:lstStyle>
            <a:lvl1pPr algn="ctr">
              <a:lnSpc>
                <a:spcPct val="100000"/>
              </a:lnSpc>
              <a:spcBef>
                <a:spcPts val="0"/>
              </a:spcBef>
              <a:defRPr sz="144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7" name="Text Placeholder 7">
            <a:extLst>
              <a:ext uri="{FF2B5EF4-FFF2-40B4-BE49-F238E27FC236}">
                <a16:creationId xmlns:a16="http://schemas.microsoft.com/office/drawing/2014/main" id="{736245FA-EEE2-C47F-C311-0A8FF803AFE3}"/>
              </a:ext>
            </a:extLst>
          </p:cNvPr>
          <p:cNvSpPr>
            <a:spLocks noGrp="1"/>
          </p:cNvSpPr>
          <p:nvPr>
            <p:ph type="body" sz="quarter" idx="68"/>
          </p:nvPr>
        </p:nvSpPr>
        <p:spPr>
          <a:xfrm>
            <a:off x="7703340" y="5822981"/>
            <a:ext cx="2363002" cy="658475"/>
          </a:xfrm>
        </p:spPr>
        <p:txBody>
          <a:bodyPr anchor="b">
            <a:noAutofit/>
          </a:bodyPr>
          <a:lstStyle>
            <a:lvl1pPr algn="ctr">
              <a:lnSpc>
                <a:spcPct val="100000"/>
              </a:lnSpc>
              <a:spcBef>
                <a:spcPts val="0"/>
              </a:spcBef>
              <a:defRPr sz="1680">
                <a:solidFill>
                  <a:schemeClr val="tx1"/>
                </a:solidFill>
              </a:defRPr>
            </a:lvl1pPr>
          </a:lstStyle>
          <a:p>
            <a:pPr lvl="0"/>
            <a:r>
              <a:rPr lang="en-GB" dirty="0"/>
              <a:t>Click to edit Master text styles</a:t>
            </a:r>
          </a:p>
        </p:txBody>
      </p:sp>
      <p:sp>
        <p:nvSpPr>
          <p:cNvPr id="28" name="Text Placeholder 7">
            <a:extLst>
              <a:ext uri="{FF2B5EF4-FFF2-40B4-BE49-F238E27FC236}">
                <a16:creationId xmlns:a16="http://schemas.microsoft.com/office/drawing/2014/main" id="{C5943782-CFB9-E05D-77EE-A9257E7C116F}"/>
              </a:ext>
            </a:extLst>
          </p:cNvPr>
          <p:cNvSpPr>
            <a:spLocks noGrp="1"/>
          </p:cNvSpPr>
          <p:nvPr>
            <p:ph type="body" sz="quarter" idx="69" hasCustomPrompt="1"/>
          </p:nvPr>
        </p:nvSpPr>
        <p:spPr>
          <a:xfrm>
            <a:off x="8128841" y="4421665"/>
            <a:ext cx="1512000" cy="344638"/>
          </a:xfrm>
        </p:spPr>
        <p:txBody>
          <a:bodyPr anchor="ctr">
            <a:noAutofit/>
          </a:bodyPr>
          <a:lstStyle>
            <a:lvl1pPr algn="ctr">
              <a:lnSpc>
                <a:spcPct val="100000"/>
              </a:lnSpc>
              <a:spcBef>
                <a:spcPts val="0"/>
              </a:spcBef>
              <a:defRPr sz="1560">
                <a:solidFill>
                  <a:schemeClr val="tx1"/>
                </a:solidFill>
              </a:defRPr>
            </a:lvl1pPr>
          </a:lstStyle>
          <a:p>
            <a:pPr lvl="0"/>
            <a:r>
              <a:rPr lang="en-GB" dirty="0"/>
              <a:t>Milestone</a:t>
            </a:r>
          </a:p>
        </p:txBody>
      </p:sp>
      <p:sp>
        <p:nvSpPr>
          <p:cNvPr id="11" name="Text Placeholder 168">
            <a:extLst>
              <a:ext uri="{FF2B5EF4-FFF2-40B4-BE49-F238E27FC236}">
                <a16:creationId xmlns:a16="http://schemas.microsoft.com/office/drawing/2014/main" id="{12F6E87A-7520-E807-1E18-3CEC7BE2A6C1}"/>
              </a:ext>
            </a:extLst>
          </p:cNvPr>
          <p:cNvSpPr>
            <a:spLocks noGrp="1" noChangeAspect="1"/>
          </p:cNvSpPr>
          <p:nvPr>
            <p:ph type="body" sz="quarter" idx="76" hasCustomPrompt="1"/>
          </p:nvPr>
        </p:nvSpPr>
        <p:spPr>
          <a:xfrm>
            <a:off x="10368080" y="3723821"/>
            <a:ext cx="172800" cy="172800"/>
          </a:xfrm>
          <a:prstGeom prst="ellipse">
            <a:avLst/>
          </a:prstGeom>
          <a:solidFill>
            <a:schemeClr val="accent5"/>
          </a:solidFill>
        </p:spPr>
        <p:txBody>
          <a:bodyPr vert="horz" wrap="square" lIns="91440" tIns="45720" rIns="91440" bIns="45720" rtlCol="0" anchor="ctr">
            <a:noAutofit/>
          </a:bodyPr>
          <a:lstStyle>
            <a:lvl1pPr algn="ctr">
              <a:defRPr lang="en-GB" sz="1200" dirty="0">
                <a:solidFill>
                  <a:schemeClr val="accent1">
                    <a:alpha val="0"/>
                  </a:schemeClr>
                </a:solidFill>
              </a:defRPr>
            </a:lvl1pPr>
          </a:lstStyle>
          <a:p>
            <a:pPr lvl="0">
              <a:lnSpc>
                <a:spcPct val="100000"/>
              </a:lnSpc>
              <a:spcBef>
                <a:spcPts val="0"/>
              </a:spcBef>
            </a:pPr>
            <a:r>
              <a:rPr lang="en-GB" dirty="0"/>
              <a:t>.</a:t>
            </a:r>
          </a:p>
        </p:txBody>
      </p:sp>
      <p:sp>
        <p:nvSpPr>
          <p:cNvPr id="30" name="Text Placeholder 2">
            <a:extLst>
              <a:ext uri="{FF2B5EF4-FFF2-40B4-BE49-F238E27FC236}">
                <a16:creationId xmlns:a16="http://schemas.microsoft.com/office/drawing/2014/main" id="{3DC1C7E1-E49D-0D4D-DC9C-49C03EAC9418}"/>
              </a:ext>
            </a:extLst>
          </p:cNvPr>
          <p:cNvSpPr>
            <a:spLocks noGrp="1"/>
          </p:cNvSpPr>
          <p:nvPr>
            <p:ph type="body" sz="quarter" idx="71"/>
          </p:nvPr>
        </p:nvSpPr>
        <p:spPr>
          <a:xfrm>
            <a:off x="9272979" y="2511644"/>
            <a:ext cx="2363002" cy="1006806"/>
          </a:xfrm>
        </p:spPr>
        <p:txBody>
          <a:bodyPr>
            <a:noAutofit/>
          </a:bodyPr>
          <a:lstStyle>
            <a:lvl1pPr algn="ctr">
              <a:lnSpc>
                <a:spcPct val="100000"/>
              </a:lnSpc>
              <a:spcBef>
                <a:spcPts val="0"/>
              </a:spcBef>
              <a:defRPr sz="144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1" name="Text Placeholder 7">
            <a:extLst>
              <a:ext uri="{FF2B5EF4-FFF2-40B4-BE49-F238E27FC236}">
                <a16:creationId xmlns:a16="http://schemas.microsoft.com/office/drawing/2014/main" id="{A214BD9B-326C-6E90-6FEA-8580E5004290}"/>
              </a:ext>
            </a:extLst>
          </p:cNvPr>
          <p:cNvSpPr>
            <a:spLocks noGrp="1"/>
          </p:cNvSpPr>
          <p:nvPr>
            <p:ph type="body" sz="quarter" idx="72"/>
          </p:nvPr>
        </p:nvSpPr>
        <p:spPr>
          <a:xfrm>
            <a:off x="9272979" y="1812875"/>
            <a:ext cx="2363002" cy="658475"/>
          </a:xfrm>
        </p:spPr>
        <p:txBody>
          <a:bodyPr anchor="b">
            <a:noAutofit/>
          </a:bodyPr>
          <a:lstStyle>
            <a:lvl1pPr algn="ctr">
              <a:lnSpc>
                <a:spcPct val="100000"/>
              </a:lnSpc>
              <a:spcBef>
                <a:spcPts val="0"/>
              </a:spcBef>
              <a:defRPr sz="1680">
                <a:solidFill>
                  <a:schemeClr val="tx1"/>
                </a:solidFill>
              </a:defRPr>
            </a:lvl1pPr>
          </a:lstStyle>
          <a:p>
            <a:pPr lvl="0"/>
            <a:r>
              <a:rPr lang="en-GB" dirty="0"/>
              <a:t>Click to edit Master text styles</a:t>
            </a:r>
          </a:p>
        </p:txBody>
      </p:sp>
      <p:sp>
        <p:nvSpPr>
          <p:cNvPr id="32" name="Text Placeholder 7">
            <a:extLst>
              <a:ext uri="{FF2B5EF4-FFF2-40B4-BE49-F238E27FC236}">
                <a16:creationId xmlns:a16="http://schemas.microsoft.com/office/drawing/2014/main" id="{0F09F9CA-5514-6A9A-0917-E3DE53036517}"/>
              </a:ext>
            </a:extLst>
          </p:cNvPr>
          <p:cNvSpPr>
            <a:spLocks noGrp="1"/>
          </p:cNvSpPr>
          <p:nvPr>
            <p:ph type="body" sz="quarter" idx="73" hasCustomPrompt="1"/>
          </p:nvPr>
        </p:nvSpPr>
        <p:spPr>
          <a:xfrm>
            <a:off x="9698480" y="4421665"/>
            <a:ext cx="1512000" cy="344638"/>
          </a:xfrm>
        </p:spPr>
        <p:txBody>
          <a:bodyPr anchor="ctr">
            <a:noAutofit/>
          </a:bodyPr>
          <a:lstStyle>
            <a:lvl1pPr algn="ctr">
              <a:lnSpc>
                <a:spcPct val="100000"/>
              </a:lnSpc>
              <a:spcBef>
                <a:spcPts val="0"/>
              </a:spcBef>
              <a:defRPr sz="1560">
                <a:solidFill>
                  <a:schemeClr val="tx1"/>
                </a:solidFill>
              </a:defRPr>
            </a:lvl1pPr>
          </a:lstStyle>
          <a:p>
            <a:pPr lvl="0"/>
            <a:r>
              <a:rPr lang="en-GB" dirty="0"/>
              <a:t>Milestone</a:t>
            </a:r>
          </a:p>
        </p:txBody>
      </p:sp>
    </p:spTree>
    <p:extLst>
      <p:ext uri="{BB962C8B-B14F-4D97-AF65-F5344CB8AC3E}">
        <p14:creationId xmlns:p14="http://schemas.microsoft.com/office/powerpoint/2010/main" val="9282727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15:guide id="1" pos="6595" userDrawn="1">
          <p15:clr>
            <a:srgbClr val="FBAE40"/>
          </p15:clr>
        </p15:guide>
        <p15:guide id="2" pos="2621"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meline I60V8">
    <p:bg>
      <p:bgPr>
        <a:solidFill>
          <a:schemeClr val="bg2">
            <a:alpha val="30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3946473-57B7-639E-E190-787684284094}"/>
              </a:ext>
            </a:extLst>
          </p:cNvPr>
          <p:cNvGrpSpPr/>
          <p:nvPr userDrawn="1"/>
        </p:nvGrpSpPr>
        <p:grpSpPr>
          <a:xfrm>
            <a:off x="2607081" y="3809297"/>
            <a:ext cx="9416239" cy="1569374"/>
            <a:chOff x="2105892" y="3357980"/>
            <a:chExt cx="7846866" cy="1307812"/>
          </a:xfrm>
        </p:grpSpPr>
        <p:sp>
          <p:nvSpPr>
            <p:cNvPr id="11" name="Arc 48">
              <a:extLst>
                <a:ext uri="{FF2B5EF4-FFF2-40B4-BE49-F238E27FC236}">
                  <a16:creationId xmlns:a16="http://schemas.microsoft.com/office/drawing/2014/main" id="{E3B3A3C4-DEBB-50D3-E93D-B9A6583F1E84}"/>
                </a:ext>
              </a:extLst>
            </p:cNvPr>
            <p:cNvSpPr/>
            <p:nvPr userDrawn="1"/>
          </p:nvSpPr>
          <p:spPr>
            <a:xfrm flipV="1">
              <a:off x="8644947"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15" name="Arc 47">
              <a:extLst>
                <a:ext uri="{FF2B5EF4-FFF2-40B4-BE49-F238E27FC236}">
                  <a16:creationId xmlns:a16="http://schemas.microsoft.com/office/drawing/2014/main" id="{59B7CDF8-06BD-62E3-B5B7-D6801A4F7A38}"/>
                </a:ext>
              </a:extLst>
            </p:cNvPr>
            <p:cNvSpPr/>
            <p:nvPr userDrawn="1"/>
          </p:nvSpPr>
          <p:spPr>
            <a:xfrm>
              <a:off x="7337136"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19" name="Arc 47">
              <a:extLst>
                <a:ext uri="{FF2B5EF4-FFF2-40B4-BE49-F238E27FC236}">
                  <a16:creationId xmlns:a16="http://schemas.microsoft.com/office/drawing/2014/main" id="{3E1D6903-9A6E-D758-7431-DBEF0E50F82C}"/>
                </a:ext>
              </a:extLst>
            </p:cNvPr>
            <p:cNvSpPr/>
            <p:nvPr userDrawn="1"/>
          </p:nvSpPr>
          <p:spPr>
            <a:xfrm>
              <a:off x="4721514"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26" name="Arc 48">
              <a:extLst>
                <a:ext uri="{FF2B5EF4-FFF2-40B4-BE49-F238E27FC236}">
                  <a16:creationId xmlns:a16="http://schemas.microsoft.com/office/drawing/2014/main" id="{8903CE56-5731-8F14-B0A9-0C31EAAE0A5A}"/>
                </a:ext>
              </a:extLst>
            </p:cNvPr>
            <p:cNvSpPr/>
            <p:nvPr userDrawn="1"/>
          </p:nvSpPr>
          <p:spPr>
            <a:xfrm flipV="1">
              <a:off x="6029325"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30" name="Arc 47">
              <a:extLst>
                <a:ext uri="{FF2B5EF4-FFF2-40B4-BE49-F238E27FC236}">
                  <a16:creationId xmlns:a16="http://schemas.microsoft.com/office/drawing/2014/main" id="{27348CAF-4443-E7C9-2041-4C3AA4397B14}"/>
                </a:ext>
              </a:extLst>
            </p:cNvPr>
            <p:cNvSpPr/>
            <p:nvPr userDrawn="1"/>
          </p:nvSpPr>
          <p:spPr>
            <a:xfrm>
              <a:off x="2105892"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37" name="Arc 48">
              <a:extLst>
                <a:ext uri="{FF2B5EF4-FFF2-40B4-BE49-F238E27FC236}">
                  <a16:creationId xmlns:a16="http://schemas.microsoft.com/office/drawing/2014/main" id="{50EFCDBF-767B-68EC-94BE-4F29CE96DFBE}"/>
                </a:ext>
              </a:extLst>
            </p:cNvPr>
            <p:cNvSpPr/>
            <p:nvPr userDrawn="1"/>
          </p:nvSpPr>
          <p:spPr>
            <a:xfrm flipV="1">
              <a:off x="3413703"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38" name="Arc 37">
              <a:extLst>
                <a:ext uri="{FF2B5EF4-FFF2-40B4-BE49-F238E27FC236}">
                  <a16:creationId xmlns:a16="http://schemas.microsoft.com/office/drawing/2014/main" id="{77BBDE90-C5C8-AF49-6C8D-EB9CDD4963DF}"/>
                </a:ext>
              </a:extLst>
            </p:cNvPr>
            <p:cNvSpPr/>
            <p:nvPr userDrawn="1"/>
          </p:nvSpPr>
          <p:spPr>
            <a:xfrm>
              <a:off x="2105892"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39" name="Arc 38">
              <a:extLst>
                <a:ext uri="{FF2B5EF4-FFF2-40B4-BE49-F238E27FC236}">
                  <a16:creationId xmlns:a16="http://schemas.microsoft.com/office/drawing/2014/main" id="{9DC4211B-6267-3783-353E-F51D0C592CD8}"/>
                </a:ext>
              </a:extLst>
            </p:cNvPr>
            <p:cNvSpPr/>
            <p:nvPr userDrawn="1"/>
          </p:nvSpPr>
          <p:spPr>
            <a:xfrm flipV="1">
              <a:off x="3413703"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40" name="Arc 39">
              <a:extLst>
                <a:ext uri="{FF2B5EF4-FFF2-40B4-BE49-F238E27FC236}">
                  <a16:creationId xmlns:a16="http://schemas.microsoft.com/office/drawing/2014/main" id="{CC9A8F75-5D82-3AFD-6D18-7949718F0487}"/>
                </a:ext>
              </a:extLst>
            </p:cNvPr>
            <p:cNvSpPr/>
            <p:nvPr userDrawn="1"/>
          </p:nvSpPr>
          <p:spPr>
            <a:xfrm>
              <a:off x="4721514"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41" name="Arc 40">
              <a:extLst>
                <a:ext uri="{FF2B5EF4-FFF2-40B4-BE49-F238E27FC236}">
                  <a16:creationId xmlns:a16="http://schemas.microsoft.com/office/drawing/2014/main" id="{4BE4514E-4D6A-8E9D-75CC-0AFB06BA4859}"/>
                </a:ext>
              </a:extLst>
            </p:cNvPr>
            <p:cNvSpPr/>
            <p:nvPr userDrawn="1"/>
          </p:nvSpPr>
          <p:spPr>
            <a:xfrm flipV="1">
              <a:off x="6029325"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42" name="Arc 41">
              <a:extLst>
                <a:ext uri="{FF2B5EF4-FFF2-40B4-BE49-F238E27FC236}">
                  <a16:creationId xmlns:a16="http://schemas.microsoft.com/office/drawing/2014/main" id="{A478C5DF-4DC1-BDE6-F3D6-359DA253264D}"/>
                </a:ext>
              </a:extLst>
            </p:cNvPr>
            <p:cNvSpPr/>
            <p:nvPr userDrawn="1"/>
          </p:nvSpPr>
          <p:spPr>
            <a:xfrm>
              <a:off x="7337136"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sp>
          <p:nvSpPr>
            <p:cNvPr id="43" name="Arc 42">
              <a:extLst>
                <a:ext uri="{FF2B5EF4-FFF2-40B4-BE49-F238E27FC236}">
                  <a16:creationId xmlns:a16="http://schemas.microsoft.com/office/drawing/2014/main" id="{8D844093-DEEF-B4AB-340C-552F3758031A}"/>
                </a:ext>
              </a:extLst>
            </p:cNvPr>
            <p:cNvSpPr/>
            <p:nvPr userDrawn="1"/>
          </p:nvSpPr>
          <p:spPr>
            <a:xfrm flipV="1">
              <a:off x="8644947"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160"/>
            </a:p>
          </p:txBody>
        </p:sp>
      </p:grpSp>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lvl1pPr>
          </a:lstStyle>
          <a:p>
            <a:fld id="{9B8CCFF5-5E46-46BD-B5F9-D4D844B4C9EE}" type="slidenum">
              <a:rPr lang="en-GB" smtClean="0"/>
              <a:pPr/>
              <a:t>‹#›</a:t>
            </a:fld>
            <a:endParaRPr lang="en-GB" dirty="0"/>
          </a:p>
        </p:txBody>
      </p:sp>
      <p:sp>
        <p:nvSpPr>
          <p:cNvPr id="3" name="Title 1">
            <a:extLst>
              <a:ext uri="{FF2B5EF4-FFF2-40B4-BE49-F238E27FC236}">
                <a16:creationId xmlns:a16="http://schemas.microsoft.com/office/drawing/2014/main" id="{0D78536D-56B8-C8AB-E6BB-E0331088471C}"/>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2"/>
                </a:solidFill>
              </a:defRPr>
            </a:lvl1pPr>
          </a:lstStyle>
          <a:p>
            <a:r>
              <a:rPr lang="en-US" dirty="0"/>
              <a:t>Click to edit Master title style</a:t>
            </a:r>
            <a:endParaRPr lang="en-ID" dirty="0"/>
          </a:p>
        </p:txBody>
      </p:sp>
      <p:sp>
        <p:nvSpPr>
          <p:cNvPr id="22" name="Text Placeholder 2">
            <a:extLst>
              <a:ext uri="{FF2B5EF4-FFF2-40B4-BE49-F238E27FC236}">
                <a16:creationId xmlns:a16="http://schemas.microsoft.com/office/drawing/2014/main" id="{56BC0482-25B0-66FD-403E-AC58B866ED85}"/>
              </a:ext>
            </a:extLst>
          </p:cNvPr>
          <p:cNvSpPr>
            <a:spLocks noGrp="1"/>
          </p:cNvSpPr>
          <p:nvPr>
            <p:ph type="body" sz="quarter" idx="15"/>
          </p:nvPr>
        </p:nvSpPr>
        <p:spPr>
          <a:xfrm>
            <a:off x="2205027" y="2556074"/>
            <a:ext cx="2383174" cy="1064020"/>
          </a:xfrm>
        </p:spPr>
        <p:txBody>
          <a:bodyPr>
            <a:noAutofit/>
          </a:bodyPr>
          <a:lstStyle>
            <a:lvl1pPr algn="ctr">
              <a:lnSpc>
                <a:spcPct val="100000"/>
              </a:lnSpc>
              <a:spcBef>
                <a:spcPts val="0"/>
              </a:spcBef>
              <a:defRPr sz="144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3" name="Text Placeholder 7">
            <a:extLst>
              <a:ext uri="{FF2B5EF4-FFF2-40B4-BE49-F238E27FC236}">
                <a16:creationId xmlns:a16="http://schemas.microsoft.com/office/drawing/2014/main" id="{9C50B986-01B8-30FE-1ADC-AB068703BDF7}"/>
              </a:ext>
            </a:extLst>
          </p:cNvPr>
          <p:cNvSpPr>
            <a:spLocks noGrp="1"/>
          </p:cNvSpPr>
          <p:nvPr>
            <p:ph type="body" sz="quarter" idx="16"/>
          </p:nvPr>
        </p:nvSpPr>
        <p:spPr>
          <a:xfrm>
            <a:off x="2205027" y="1856552"/>
            <a:ext cx="2383174" cy="659228"/>
          </a:xfrm>
        </p:spPr>
        <p:txBody>
          <a:bodyPr anchor="b">
            <a:noAutofit/>
          </a:bodyPr>
          <a:lstStyle>
            <a:lvl1pPr algn="ctr">
              <a:lnSpc>
                <a:spcPct val="100000"/>
              </a:lnSpc>
              <a:spcBef>
                <a:spcPts val="0"/>
              </a:spcBef>
              <a:defRPr sz="1680">
                <a:solidFill>
                  <a:schemeClr val="tx2"/>
                </a:solidFill>
              </a:defRPr>
            </a:lvl1pPr>
          </a:lstStyle>
          <a:p>
            <a:pPr lvl="0"/>
            <a:r>
              <a:rPr lang="en-GB" dirty="0"/>
              <a:t>Click to edit Master text styles</a:t>
            </a:r>
          </a:p>
        </p:txBody>
      </p:sp>
      <p:sp>
        <p:nvSpPr>
          <p:cNvPr id="24" name="Text Placeholder 7">
            <a:extLst>
              <a:ext uri="{FF2B5EF4-FFF2-40B4-BE49-F238E27FC236}">
                <a16:creationId xmlns:a16="http://schemas.microsoft.com/office/drawing/2014/main" id="{B2A92B5B-5BAC-146B-32EB-F3D930339FC9}"/>
              </a:ext>
            </a:extLst>
          </p:cNvPr>
          <p:cNvSpPr>
            <a:spLocks noGrp="1"/>
          </p:cNvSpPr>
          <p:nvPr>
            <p:ph type="body" sz="quarter" idx="57" hasCustomPrompt="1"/>
          </p:nvPr>
        </p:nvSpPr>
        <p:spPr>
          <a:xfrm>
            <a:off x="2635400" y="4421665"/>
            <a:ext cx="1512000" cy="344638"/>
          </a:xfrm>
        </p:spPr>
        <p:txBody>
          <a:bodyPr anchor="ctr">
            <a:noAutofit/>
          </a:bodyPr>
          <a:lstStyle>
            <a:lvl1pPr algn="ctr">
              <a:lnSpc>
                <a:spcPct val="100000"/>
              </a:lnSpc>
              <a:spcBef>
                <a:spcPts val="0"/>
              </a:spcBef>
              <a:defRPr sz="1560">
                <a:solidFill>
                  <a:schemeClr val="accent2"/>
                </a:solidFill>
              </a:defRPr>
            </a:lvl1pPr>
          </a:lstStyle>
          <a:p>
            <a:pPr lvl="0"/>
            <a:r>
              <a:rPr lang="en-GB" dirty="0"/>
              <a:t>Milestone</a:t>
            </a:r>
          </a:p>
        </p:txBody>
      </p:sp>
      <p:sp>
        <p:nvSpPr>
          <p:cNvPr id="35" name="Text Placeholder 168">
            <a:extLst>
              <a:ext uri="{FF2B5EF4-FFF2-40B4-BE49-F238E27FC236}">
                <a16:creationId xmlns:a16="http://schemas.microsoft.com/office/drawing/2014/main" id="{0B19C6BF-3839-A4A7-AB2C-387A9E955F78}"/>
              </a:ext>
            </a:extLst>
          </p:cNvPr>
          <p:cNvSpPr>
            <a:spLocks noGrp="1" noChangeAspect="1"/>
          </p:cNvSpPr>
          <p:nvPr>
            <p:ph type="body" sz="quarter" idx="82" hasCustomPrompt="1"/>
          </p:nvPr>
        </p:nvSpPr>
        <p:spPr>
          <a:xfrm>
            <a:off x="4874798" y="5292271"/>
            <a:ext cx="172800" cy="172800"/>
          </a:xfrm>
          <a:prstGeom prst="ellipse">
            <a:avLst/>
          </a:prstGeom>
          <a:solidFill>
            <a:schemeClr val="accent2"/>
          </a:solidFill>
        </p:spPr>
        <p:txBody>
          <a:bodyPr vert="horz" wrap="square" lIns="91440" tIns="45720" rIns="91440" bIns="45720" rtlCol="0" anchor="ctr">
            <a:noAutofit/>
          </a:bodyPr>
          <a:lstStyle>
            <a:lvl1pPr algn="ctr">
              <a:defRPr lang="en-GB" sz="1200" dirty="0">
                <a:solidFill>
                  <a:schemeClr val="accent1">
                    <a:alpha val="0"/>
                  </a:schemeClr>
                </a:solidFill>
              </a:defRPr>
            </a:lvl1pPr>
          </a:lstStyle>
          <a:p>
            <a:pPr lvl="0">
              <a:lnSpc>
                <a:spcPct val="100000"/>
              </a:lnSpc>
              <a:spcBef>
                <a:spcPts val="0"/>
              </a:spcBef>
            </a:pPr>
            <a:r>
              <a:rPr lang="en-GB" dirty="0"/>
              <a:t>.</a:t>
            </a:r>
          </a:p>
        </p:txBody>
      </p:sp>
      <p:sp>
        <p:nvSpPr>
          <p:cNvPr id="12" name="Text Placeholder 2">
            <a:extLst>
              <a:ext uri="{FF2B5EF4-FFF2-40B4-BE49-F238E27FC236}">
                <a16:creationId xmlns:a16="http://schemas.microsoft.com/office/drawing/2014/main" id="{14ABF171-F5FB-95D6-D557-22167CC7478D}"/>
              </a:ext>
            </a:extLst>
          </p:cNvPr>
          <p:cNvSpPr>
            <a:spLocks noGrp="1"/>
          </p:cNvSpPr>
          <p:nvPr>
            <p:ph type="body" sz="quarter" idx="59"/>
          </p:nvPr>
        </p:nvSpPr>
        <p:spPr>
          <a:xfrm>
            <a:off x="3776083" y="6434232"/>
            <a:ext cx="2383174" cy="1064020"/>
          </a:xfrm>
        </p:spPr>
        <p:txBody>
          <a:bodyPr>
            <a:noAutofit/>
          </a:bodyPr>
          <a:lstStyle>
            <a:lvl1pPr algn="ctr">
              <a:lnSpc>
                <a:spcPct val="100000"/>
              </a:lnSpc>
              <a:spcBef>
                <a:spcPts val="0"/>
              </a:spcBef>
              <a:defRPr sz="144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3" name="Text Placeholder 7">
            <a:extLst>
              <a:ext uri="{FF2B5EF4-FFF2-40B4-BE49-F238E27FC236}">
                <a16:creationId xmlns:a16="http://schemas.microsoft.com/office/drawing/2014/main" id="{17EB721C-7D57-2D66-3B50-692BC217A473}"/>
              </a:ext>
            </a:extLst>
          </p:cNvPr>
          <p:cNvSpPr>
            <a:spLocks noGrp="1"/>
          </p:cNvSpPr>
          <p:nvPr>
            <p:ph type="body" sz="quarter" idx="60"/>
          </p:nvPr>
        </p:nvSpPr>
        <p:spPr>
          <a:xfrm>
            <a:off x="3776083" y="5734711"/>
            <a:ext cx="2383174" cy="659228"/>
          </a:xfrm>
        </p:spPr>
        <p:txBody>
          <a:bodyPr anchor="b">
            <a:noAutofit/>
          </a:bodyPr>
          <a:lstStyle>
            <a:lvl1pPr algn="ctr">
              <a:lnSpc>
                <a:spcPct val="100000"/>
              </a:lnSpc>
              <a:spcBef>
                <a:spcPts val="0"/>
              </a:spcBef>
              <a:defRPr sz="1680">
                <a:solidFill>
                  <a:schemeClr val="tx2"/>
                </a:solidFill>
              </a:defRPr>
            </a:lvl1pPr>
          </a:lstStyle>
          <a:p>
            <a:pPr lvl="0"/>
            <a:r>
              <a:rPr lang="en-GB" dirty="0"/>
              <a:t>Click to edit Master text styles</a:t>
            </a:r>
          </a:p>
        </p:txBody>
      </p:sp>
      <p:sp>
        <p:nvSpPr>
          <p:cNvPr id="14" name="Text Placeholder 7">
            <a:extLst>
              <a:ext uri="{FF2B5EF4-FFF2-40B4-BE49-F238E27FC236}">
                <a16:creationId xmlns:a16="http://schemas.microsoft.com/office/drawing/2014/main" id="{32EC58A2-CC25-770E-9DC3-A38ECAA12128}"/>
              </a:ext>
            </a:extLst>
          </p:cNvPr>
          <p:cNvSpPr>
            <a:spLocks noGrp="1"/>
          </p:cNvSpPr>
          <p:nvPr>
            <p:ph type="body" sz="quarter" idx="61" hasCustomPrompt="1"/>
          </p:nvPr>
        </p:nvSpPr>
        <p:spPr>
          <a:xfrm>
            <a:off x="4204847" y="4421665"/>
            <a:ext cx="1512000" cy="344638"/>
          </a:xfrm>
        </p:spPr>
        <p:txBody>
          <a:bodyPr anchor="ctr">
            <a:noAutofit/>
          </a:bodyPr>
          <a:lstStyle>
            <a:lvl1pPr algn="ctr">
              <a:lnSpc>
                <a:spcPct val="100000"/>
              </a:lnSpc>
              <a:spcBef>
                <a:spcPts val="0"/>
              </a:spcBef>
              <a:defRPr sz="1560">
                <a:solidFill>
                  <a:schemeClr val="accent2"/>
                </a:solidFill>
              </a:defRPr>
            </a:lvl1pPr>
          </a:lstStyle>
          <a:p>
            <a:pPr lvl="0"/>
            <a:r>
              <a:rPr lang="en-GB" dirty="0"/>
              <a:t>Milestone</a:t>
            </a:r>
          </a:p>
        </p:txBody>
      </p:sp>
      <p:sp>
        <p:nvSpPr>
          <p:cNvPr id="34" name="Text Placeholder 168">
            <a:extLst>
              <a:ext uri="{FF2B5EF4-FFF2-40B4-BE49-F238E27FC236}">
                <a16:creationId xmlns:a16="http://schemas.microsoft.com/office/drawing/2014/main" id="{6D466CDF-E874-5C3F-A560-2C24B3691507}"/>
              </a:ext>
            </a:extLst>
          </p:cNvPr>
          <p:cNvSpPr>
            <a:spLocks noGrp="1" noChangeAspect="1"/>
          </p:cNvSpPr>
          <p:nvPr>
            <p:ph type="body" sz="quarter" idx="81" hasCustomPrompt="1"/>
          </p:nvPr>
        </p:nvSpPr>
        <p:spPr>
          <a:xfrm>
            <a:off x="6444230" y="3727396"/>
            <a:ext cx="172800" cy="172800"/>
          </a:xfrm>
          <a:prstGeom prst="ellipse">
            <a:avLst/>
          </a:prstGeom>
          <a:solidFill>
            <a:schemeClr val="accent2"/>
          </a:solidFill>
        </p:spPr>
        <p:txBody>
          <a:bodyPr vert="horz" wrap="square" lIns="91440" tIns="45720" rIns="91440" bIns="45720" rtlCol="0" anchor="ctr">
            <a:noAutofit/>
          </a:bodyPr>
          <a:lstStyle>
            <a:lvl1pPr algn="ctr">
              <a:defRPr lang="en-GB" sz="1200" dirty="0">
                <a:solidFill>
                  <a:schemeClr val="accent1">
                    <a:alpha val="0"/>
                  </a:schemeClr>
                </a:solidFill>
              </a:defRPr>
            </a:lvl1pPr>
          </a:lstStyle>
          <a:p>
            <a:pPr lvl="0">
              <a:lnSpc>
                <a:spcPct val="100000"/>
              </a:lnSpc>
              <a:spcBef>
                <a:spcPts val="0"/>
              </a:spcBef>
            </a:pPr>
            <a:r>
              <a:rPr lang="en-GB" dirty="0"/>
              <a:t>.</a:t>
            </a:r>
          </a:p>
        </p:txBody>
      </p:sp>
      <p:sp>
        <p:nvSpPr>
          <p:cNvPr id="16" name="Text Placeholder 2">
            <a:extLst>
              <a:ext uri="{FF2B5EF4-FFF2-40B4-BE49-F238E27FC236}">
                <a16:creationId xmlns:a16="http://schemas.microsoft.com/office/drawing/2014/main" id="{A94B3084-98C4-6296-6B6D-97EB34068290}"/>
              </a:ext>
            </a:extLst>
          </p:cNvPr>
          <p:cNvSpPr>
            <a:spLocks noGrp="1"/>
          </p:cNvSpPr>
          <p:nvPr>
            <p:ph type="body" sz="quarter" idx="63"/>
          </p:nvPr>
        </p:nvSpPr>
        <p:spPr>
          <a:xfrm>
            <a:off x="5347139" y="2552153"/>
            <a:ext cx="2383174" cy="1064020"/>
          </a:xfrm>
        </p:spPr>
        <p:txBody>
          <a:bodyPr>
            <a:noAutofit/>
          </a:bodyPr>
          <a:lstStyle>
            <a:lvl1pPr algn="ctr">
              <a:lnSpc>
                <a:spcPct val="100000"/>
              </a:lnSpc>
              <a:spcBef>
                <a:spcPts val="0"/>
              </a:spcBef>
              <a:defRPr sz="144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7" name="Text Placeholder 7">
            <a:extLst>
              <a:ext uri="{FF2B5EF4-FFF2-40B4-BE49-F238E27FC236}">
                <a16:creationId xmlns:a16="http://schemas.microsoft.com/office/drawing/2014/main" id="{36613FBF-AFC6-DE81-8285-5B1C2E02F16B}"/>
              </a:ext>
            </a:extLst>
          </p:cNvPr>
          <p:cNvSpPr>
            <a:spLocks noGrp="1"/>
          </p:cNvSpPr>
          <p:nvPr>
            <p:ph type="body" sz="quarter" idx="64"/>
          </p:nvPr>
        </p:nvSpPr>
        <p:spPr>
          <a:xfrm>
            <a:off x="5347139" y="1852632"/>
            <a:ext cx="2383174" cy="659228"/>
          </a:xfrm>
        </p:spPr>
        <p:txBody>
          <a:bodyPr anchor="b">
            <a:noAutofit/>
          </a:bodyPr>
          <a:lstStyle>
            <a:lvl1pPr algn="ctr">
              <a:lnSpc>
                <a:spcPct val="100000"/>
              </a:lnSpc>
              <a:spcBef>
                <a:spcPts val="0"/>
              </a:spcBef>
              <a:defRPr sz="1680">
                <a:solidFill>
                  <a:schemeClr val="tx2"/>
                </a:solidFill>
              </a:defRPr>
            </a:lvl1pPr>
          </a:lstStyle>
          <a:p>
            <a:pPr lvl="0"/>
            <a:r>
              <a:rPr lang="en-GB" dirty="0"/>
              <a:t>Click to edit Master text styles</a:t>
            </a:r>
          </a:p>
        </p:txBody>
      </p:sp>
      <p:sp>
        <p:nvSpPr>
          <p:cNvPr id="18" name="Text Placeholder 7">
            <a:extLst>
              <a:ext uri="{FF2B5EF4-FFF2-40B4-BE49-F238E27FC236}">
                <a16:creationId xmlns:a16="http://schemas.microsoft.com/office/drawing/2014/main" id="{4BAAF04D-62AF-4228-9A5B-311BD243A2B4}"/>
              </a:ext>
            </a:extLst>
          </p:cNvPr>
          <p:cNvSpPr>
            <a:spLocks noGrp="1"/>
          </p:cNvSpPr>
          <p:nvPr>
            <p:ph type="body" sz="quarter" idx="65" hasCustomPrompt="1"/>
          </p:nvPr>
        </p:nvSpPr>
        <p:spPr>
          <a:xfrm>
            <a:off x="5774293" y="4421665"/>
            <a:ext cx="1512000" cy="344638"/>
          </a:xfrm>
        </p:spPr>
        <p:txBody>
          <a:bodyPr anchor="ctr">
            <a:noAutofit/>
          </a:bodyPr>
          <a:lstStyle>
            <a:lvl1pPr algn="ctr">
              <a:lnSpc>
                <a:spcPct val="100000"/>
              </a:lnSpc>
              <a:spcBef>
                <a:spcPts val="0"/>
              </a:spcBef>
              <a:defRPr sz="1560">
                <a:solidFill>
                  <a:schemeClr val="accent2"/>
                </a:solidFill>
              </a:defRPr>
            </a:lvl1pPr>
          </a:lstStyle>
          <a:p>
            <a:pPr lvl="0"/>
            <a:r>
              <a:rPr lang="en-GB" dirty="0"/>
              <a:t>Milestone</a:t>
            </a:r>
          </a:p>
        </p:txBody>
      </p:sp>
      <p:sp>
        <p:nvSpPr>
          <p:cNvPr id="9" name="Text Placeholder 168">
            <a:extLst>
              <a:ext uri="{FF2B5EF4-FFF2-40B4-BE49-F238E27FC236}">
                <a16:creationId xmlns:a16="http://schemas.microsoft.com/office/drawing/2014/main" id="{B6EBAB72-AC4B-C7CF-CDE8-6C584A93A9F7}"/>
              </a:ext>
            </a:extLst>
          </p:cNvPr>
          <p:cNvSpPr>
            <a:spLocks noGrp="1" noChangeAspect="1"/>
          </p:cNvSpPr>
          <p:nvPr>
            <p:ph type="body" sz="quarter" idx="80" hasCustomPrompt="1"/>
          </p:nvPr>
        </p:nvSpPr>
        <p:spPr>
          <a:xfrm>
            <a:off x="8013662" y="5292271"/>
            <a:ext cx="172800" cy="172800"/>
          </a:xfrm>
          <a:prstGeom prst="ellipse">
            <a:avLst/>
          </a:prstGeom>
          <a:solidFill>
            <a:schemeClr val="accent2"/>
          </a:solidFill>
        </p:spPr>
        <p:txBody>
          <a:bodyPr vert="horz" wrap="square" lIns="91440" tIns="45720" rIns="91440" bIns="45720" rtlCol="0" anchor="ctr">
            <a:noAutofit/>
          </a:bodyPr>
          <a:lstStyle>
            <a:lvl1pPr algn="ctr">
              <a:defRPr lang="en-GB" sz="1200" dirty="0">
                <a:solidFill>
                  <a:schemeClr val="accent1">
                    <a:alpha val="0"/>
                  </a:schemeClr>
                </a:solidFill>
              </a:defRPr>
            </a:lvl1pPr>
          </a:lstStyle>
          <a:p>
            <a:pPr lvl="0">
              <a:lnSpc>
                <a:spcPct val="100000"/>
              </a:lnSpc>
              <a:spcBef>
                <a:spcPts val="0"/>
              </a:spcBef>
            </a:pPr>
            <a:r>
              <a:rPr lang="en-GB" dirty="0"/>
              <a:t>.</a:t>
            </a:r>
          </a:p>
        </p:txBody>
      </p:sp>
      <p:sp>
        <p:nvSpPr>
          <p:cNvPr id="20" name="Text Placeholder 2">
            <a:extLst>
              <a:ext uri="{FF2B5EF4-FFF2-40B4-BE49-F238E27FC236}">
                <a16:creationId xmlns:a16="http://schemas.microsoft.com/office/drawing/2014/main" id="{C22B9BC5-5866-BA38-15A8-8C6C92D7394E}"/>
              </a:ext>
            </a:extLst>
          </p:cNvPr>
          <p:cNvSpPr>
            <a:spLocks noGrp="1"/>
          </p:cNvSpPr>
          <p:nvPr>
            <p:ph type="body" sz="quarter" idx="67"/>
          </p:nvPr>
        </p:nvSpPr>
        <p:spPr>
          <a:xfrm>
            <a:off x="6918194" y="6437104"/>
            <a:ext cx="2383174" cy="1064020"/>
          </a:xfrm>
        </p:spPr>
        <p:txBody>
          <a:bodyPr>
            <a:noAutofit/>
          </a:bodyPr>
          <a:lstStyle>
            <a:lvl1pPr algn="ctr">
              <a:lnSpc>
                <a:spcPct val="100000"/>
              </a:lnSpc>
              <a:spcBef>
                <a:spcPts val="0"/>
              </a:spcBef>
              <a:defRPr sz="144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1" name="Text Placeholder 7">
            <a:extLst>
              <a:ext uri="{FF2B5EF4-FFF2-40B4-BE49-F238E27FC236}">
                <a16:creationId xmlns:a16="http://schemas.microsoft.com/office/drawing/2014/main" id="{9553C91A-E673-80D0-6367-D9E6EDE2FE61}"/>
              </a:ext>
            </a:extLst>
          </p:cNvPr>
          <p:cNvSpPr>
            <a:spLocks noGrp="1"/>
          </p:cNvSpPr>
          <p:nvPr>
            <p:ph type="body" sz="quarter" idx="68"/>
          </p:nvPr>
        </p:nvSpPr>
        <p:spPr>
          <a:xfrm>
            <a:off x="6918194" y="5737582"/>
            <a:ext cx="2383174" cy="659228"/>
          </a:xfrm>
        </p:spPr>
        <p:txBody>
          <a:bodyPr anchor="b">
            <a:noAutofit/>
          </a:bodyPr>
          <a:lstStyle>
            <a:lvl1pPr algn="ctr">
              <a:lnSpc>
                <a:spcPct val="100000"/>
              </a:lnSpc>
              <a:spcBef>
                <a:spcPts val="0"/>
              </a:spcBef>
              <a:defRPr sz="1680">
                <a:solidFill>
                  <a:schemeClr val="tx2"/>
                </a:solidFill>
              </a:defRPr>
            </a:lvl1pPr>
          </a:lstStyle>
          <a:p>
            <a:pPr lvl="0"/>
            <a:r>
              <a:rPr lang="en-GB" dirty="0"/>
              <a:t>Click to edit Master text styles</a:t>
            </a:r>
          </a:p>
        </p:txBody>
      </p:sp>
      <p:sp>
        <p:nvSpPr>
          <p:cNvPr id="25" name="Text Placeholder 7">
            <a:extLst>
              <a:ext uri="{FF2B5EF4-FFF2-40B4-BE49-F238E27FC236}">
                <a16:creationId xmlns:a16="http://schemas.microsoft.com/office/drawing/2014/main" id="{EA2E7440-3DAE-8CAC-91F3-759991DCC194}"/>
              </a:ext>
            </a:extLst>
          </p:cNvPr>
          <p:cNvSpPr>
            <a:spLocks noGrp="1"/>
          </p:cNvSpPr>
          <p:nvPr>
            <p:ph type="body" sz="quarter" idx="69" hasCustomPrompt="1"/>
          </p:nvPr>
        </p:nvSpPr>
        <p:spPr>
          <a:xfrm>
            <a:off x="7343740" y="4421665"/>
            <a:ext cx="1512000" cy="344638"/>
          </a:xfrm>
        </p:spPr>
        <p:txBody>
          <a:bodyPr anchor="ctr">
            <a:noAutofit/>
          </a:bodyPr>
          <a:lstStyle>
            <a:lvl1pPr algn="ctr">
              <a:lnSpc>
                <a:spcPct val="100000"/>
              </a:lnSpc>
              <a:spcBef>
                <a:spcPts val="0"/>
              </a:spcBef>
              <a:defRPr sz="1560">
                <a:solidFill>
                  <a:schemeClr val="accent2"/>
                </a:solidFill>
              </a:defRPr>
            </a:lvl1pPr>
          </a:lstStyle>
          <a:p>
            <a:pPr lvl="0"/>
            <a:r>
              <a:rPr lang="en-GB" dirty="0"/>
              <a:t>Milestone</a:t>
            </a:r>
          </a:p>
        </p:txBody>
      </p:sp>
      <p:sp>
        <p:nvSpPr>
          <p:cNvPr id="8" name="Text Placeholder 168">
            <a:extLst>
              <a:ext uri="{FF2B5EF4-FFF2-40B4-BE49-F238E27FC236}">
                <a16:creationId xmlns:a16="http://schemas.microsoft.com/office/drawing/2014/main" id="{7371A1F4-A993-B1BF-A750-5F2131EB430E}"/>
              </a:ext>
            </a:extLst>
          </p:cNvPr>
          <p:cNvSpPr>
            <a:spLocks noGrp="1" noChangeAspect="1"/>
          </p:cNvSpPr>
          <p:nvPr>
            <p:ph type="body" sz="quarter" idx="79" hasCustomPrompt="1"/>
          </p:nvPr>
        </p:nvSpPr>
        <p:spPr>
          <a:xfrm>
            <a:off x="9583094" y="3727396"/>
            <a:ext cx="172800" cy="172800"/>
          </a:xfrm>
          <a:prstGeom prst="ellipse">
            <a:avLst/>
          </a:prstGeom>
          <a:solidFill>
            <a:schemeClr val="accent2"/>
          </a:solidFill>
        </p:spPr>
        <p:txBody>
          <a:bodyPr vert="horz" wrap="square" lIns="91440" tIns="45720" rIns="91440" bIns="45720" rtlCol="0" anchor="ctr">
            <a:noAutofit/>
          </a:bodyPr>
          <a:lstStyle>
            <a:lvl1pPr algn="ctr">
              <a:defRPr lang="en-GB" sz="1200" dirty="0">
                <a:solidFill>
                  <a:schemeClr val="accent1">
                    <a:alpha val="0"/>
                  </a:schemeClr>
                </a:solidFill>
              </a:defRPr>
            </a:lvl1pPr>
          </a:lstStyle>
          <a:p>
            <a:pPr lvl="0">
              <a:lnSpc>
                <a:spcPct val="100000"/>
              </a:lnSpc>
              <a:spcBef>
                <a:spcPts val="0"/>
              </a:spcBef>
            </a:pPr>
            <a:r>
              <a:rPr lang="en-GB" dirty="0"/>
              <a:t>.</a:t>
            </a:r>
          </a:p>
        </p:txBody>
      </p:sp>
      <p:sp>
        <p:nvSpPr>
          <p:cNvPr id="27" name="Text Placeholder 2">
            <a:extLst>
              <a:ext uri="{FF2B5EF4-FFF2-40B4-BE49-F238E27FC236}">
                <a16:creationId xmlns:a16="http://schemas.microsoft.com/office/drawing/2014/main" id="{B7A4FB97-CF47-A6ED-AFC3-F9E1E8A1E5E9}"/>
              </a:ext>
            </a:extLst>
          </p:cNvPr>
          <p:cNvSpPr>
            <a:spLocks noGrp="1"/>
          </p:cNvSpPr>
          <p:nvPr>
            <p:ph type="body" sz="quarter" idx="71"/>
          </p:nvPr>
        </p:nvSpPr>
        <p:spPr>
          <a:xfrm>
            <a:off x="8489250" y="2550785"/>
            <a:ext cx="2383174" cy="1064020"/>
          </a:xfrm>
        </p:spPr>
        <p:txBody>
          <a:bodyPr>
            <a:noAutofit/>
          </a:bodyPr>
          <a:lstStyle>
            <a:lvl1pPr algn="ctr">
              <a:lnSpc>
                <a:spcPct val="100000"/>
              </a:lnSpc>
              <a:spcBef>
                <a:spcPts val="0"/>
              </a:spcBef>
              <a:defRPr sz="144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8" name="Text Placeholder 7">
            <a:extLst>
              <a:ext uri="{FF2B5EF4-FFF2-40B4-BE49-F238E27FC236}">
                <a16:creationId xmlns:a16="http://schemas.microsoft.com/office/drawing/2014/main" id="{1098CD05-4730-BAD9-7E67-8548D9738991}"/>
              </a:ext>
            </a:extLst>
          </p:cNvPr>
          <p:cNvSpPr>
            <a:spLocks noGrp="1"/>
          </p:cNvSpPr>
          <p:nvPr>
            <p:ph type="body" sz="quarter" idx="72"/>
          </p:nvPr>
        </p:nvSpPr>
        <p:spPr>
          <a:xfrm>
            <a:off x="8489250" y="1851264"/>
            <a:ext cx="2383174" cy="659228"/>
          </a:xfrm>
        </p:spPr>
        <p:txBody>
          <a:bodyPr anchor="b">
            <a:noAutofit/>
          </a:bodyPr>
          <a:lstStyle>
            <a:lvl1pPr algn="ctr">
              <a:lnSpc>
                <a:spcPct val="100000"/>
              </a:lnSpc>
              <a:spcBef>
                <a:spcPts val="0"/>
              </a:spcBef>
              <a:defRPr sz="1680">
                <a:solidFill>
                  <a:schemeClr val="tx2"/>
                </a:solidFill>
              </a:defRPr>
            </a:lvl1pPr>
          </a:lstStyle>
          <a:p>
            <a:pPr lvl="0"/>
            <a:r>
              <a:rPr lang="en-GB" dirty="0"/>
              <a:t>Click to edit Master text styles</a:t>
            </a:r>
          </a:p>
        </p:txBody>
      </p:sp>
      <p:sp>
        <p:nvSpPr>
          <p:cNvPr id="29" name="Text Placeholder 7">
            <a:extLst>
              <a:ext uri="{FF2B5EF4-FFF2-40B4-BE49-F238E27FC236}">
                <a16:creationId xmlns:a16="http://schemas.microsoft.com/office/drawing/2014/main" id="{895496AC-1552-EF02-5930-6D8F196BBDAA}"/>
              </a:ext>
            </a:extLst>
          </p:cNvPr>
          <p:cNvSpPr>
            <a:spLocks noGrp="1"/>
          </p:cNvSpPr>
          <p:nvPr>
            <p:ph type="body" sz="quarter" idx="73" hasCustomPrompt="1"/>
          </p:nvPr>
        </p:nvSpPr>
        <p:spPr>
          <a:xfrm>
            <a:off x="8913186" y="4421665"/>
            <a:ext cx="1512000" cy="344638"/>
          </a:xfrm>
        </p:spPr>
        <p:txBody>
          <a:bodyPr anchor="ctr">
            <a:noAutofit/>
          </a:bodyPr>
          <a:lstStyle>
            <a:lvl1pPr algn="ctr">
              <a:lnSpc>
                <a:spcPct val="100000"/>
              </a:lnSpc>
              <a:spcBef>
                <a:spcPts val="0"/>
              </a:spcBef>
              <a:defRPr sz="1560">
                <a:solidFill>
                  <a:schemeClr val="accent2"/>
                </a:solidFill>
              </a:defRPr>
            </a:lvl1pPr>
          </a:lstStyle>
          <a:p>
            <a:pPr lvl="0"/>
            <a:r>
              <a:rPr lang="en-GB" dirty="0"/>
              <a:t>Milestone</a:t>
            </a:r>
          </a:p>
        </p:txBody>
      </p:sp>
      <p:sp>
        <p:nvSpPr>
          <p:cNvPr id="36" name="Text Placeholder 168">
            <a:extLst>
              <a:ext uri="{FF2B5EF4-FFF2-40B4-BE49-F238E27FC236}">
                <a16:creationId xmlns:a16="http://schemas.microsoft.com/office/drawing/2014/main" id="{ECC8CAD4-96DD-DFAF-AA29-00AFACDD630C}"/>
              </a:ext>
            </a:extLst>
          </p:cNvPr>
          <p:cNvSpPr>
            <a:spLocks noGrp="1" noChangeAspect="1"/>
          </p:cNvSpPr>
          <p:nvPr>
            <p:ph type="body" sz="quarter" idx="83" hasCustomPrompt="1"/>
          </p:nvPr>
        </p:nvSpPr>
        <p:spPr>
          <a:xfrm>
            <a:off x="11152524" y="5292271"/>
            <a:ext cx="172800" cy="172800"/>
          </a:xfrm>
          <a:prstGeom prst="ellipse">
            <a:avLst/>
          </a:prstGeom>
          <a:solidFill>
            <a:schemeClr val="accent2"/>
          </a:solidFill>
        </p:spPr>
        <p:txBody>
          <a:bodyPr vert="horz" wrap="square" lIns="91440" tIns="45720" rIns="91440" bIns="45720" rtlCol="0" anchor="ctr">
            <a:noAutofit/>
          </a:bodyPr>
          <a:lstStyle>
            <a:lvl1pPr algn="ctr">
              <a:defRPr lang="en-GB" sz="1200" dirty="0">
                <a:solidFill>
                  <a:schemeClr val="accent1">
                    <a:alpha val="0"/>
                  </a:schemeClr>
                </a:solidFill>
              </a:defRPr>
            </a:lvl1pPr>
          </a:lstStyle>
          <a:p>
            <a:pPr lvl="0">
              <a:lnSpc>
                <a:spcPct val="100000"/>
              </a:lnSpc>
              <a:spcBef>
                <a:spcPts val="0"/>
              </a:spcBef>
            </a:pPr>
            <a:r>
              <a:rPr lang="en-GB" dirty="0"/>
              <a:t>.</a:t>
            </a:r>
          </a:p>
        </p:txBody>
      </p:sp>
      <p:sp>
        <p:nvSpPr>
          <p:cNvPr id="31" name="Text Placeholder 2">
            <a:extLst>
              <a:ext uri="{FF2B5EF4-FFF2-40B4-BE49-F238E27FC236}">
                <a16:creationId xmlns:a16="http://schemas.microsoft.com/office/drawing/2014/main" id="{C556999F-2660-2E0A-9A48-A686C140A52C}"/>
              </a:ext>
            </a:extLst>
          </p:cNvPr>
          <p:cNvSpPr>
            <a:spLocks noGrp="1"/>
          </p:cNvSpPr>
          <p:nvPr>
            <p:ph type="body" sz="quarter" idx="75"/>
          </p:nvPr>
        </p:nvSpPr>
        <p:spPr>
          <a:xfrm>
            <a:off x="10060303" y="6434232"/>
            <a:ext cx="2383174" cy="1064020"/>
          </a:xfrm>
        </p:spPr>
        <p:txBody>
          <a:bodyPr>
            <a:noAutofit/>
          </a:bodyPr>
          <a:lstStyle>
            <a:lvl1pPr algn="ctr">
              <a:lnSpc>
                <a:spcPct val="100000"/>
              </a:lnSpc>
              <a:spcBef>
                <a:spcPts val="0"/>
              </a:spcBef>
              <a:defRPr sz="1440" b="0">
                <a:solidFill>
                  <a:schemeClr val="tx2"/>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2" name="Text Placeholder 7">
            <a:extLst>
              <a:ext uri="{FF2B5EF4-FFF2-40B4-BE49-F238E27FC236}">
                <a16:creationId xmlns:a16="http://schemas.microsoft.com/office/drawing/2014/main" id="{AAF9B49E-A9EF-6331-D3A6-16BB16393B2D}"/>
              </a:ext>
            </a:extLst>
          </p:cNvPr>
          <p:cNvSpPr>
            <a:spLocks noGrp="1"/>
          </p:cNvSpPr>
          <p:nvPr>
            <p:ph type="body" sz="quarter" idx="76"/>
          </p:nvPr>
        </p:nvSpPr>
        <p:spPr>
          <a:xfrm>
            <a:off x="10060303" y="5734711"/>
            <a:ext cx="2383174" cy="659228"/>
          </a:xfrm>
        </p:spPr>
        <p:txBody>
          <a:bodyPr anchor="b">
            <a:noAutofit/>
          </a:bodyPr>
          <a:lstStyle>
            <a:lvl1pPr algn="ctr">
              <a:lnSpc>
                <a:spcPct val="100000"/>
              </a:lnSpc>
              <a:spcBef>
                <a:spcPts val="0"/>
              </a:spcBef>
              <a:defRPr sz="1680">
                <a:solidFill>
                  <a:schemeClr val="tx2"/>
                </a:solidFill>
              </a:defRPr>
            </a:lvl1pPr>
          </a:lstStyle>
          <a:p>
            <a:pPr lvl="0"/>
            <a:r>
              <a:rPr lang="en-GB" dirty="0"/>
              <a:t>Click to edit Master text styles</a:t>
            </a:r>
          </a:p>
        </p:txBody>
      </p:sp>
      <p:sp>
        <p:nvSpPr>
          <p:cNvPr id="33" name="Text Placeholder 7">
            <a:extLst>
              <a:ext uri="{FF2B5EF4-FFF2-40B4-BE49-F238E27FC236}">
                <a16:creationId xmlns:a16="http://schemas.microsoft.com/office/drawing/2014/main" id="{1C756DFB-E4FA-C6A8-C347-69974F163F62}"/>
              </a:ext>
            </a:extLst>
          </p:cNvPr>
          <p:cNvSpPr>
            <a:spLocks noGrp="1"/>
          </p:cNvSpPr>
          <p:nvPr>
            <p:ph type="body" sz="quarter" idx="77" hasCustomPrompt="1"/>
          </p:nvPr>
        </p:nvSpPr>
        <p:spPr>
          <a:xfrm>
            <a:off x="10482632" y="4421665"/>
            <a:ext cx="1512000" cy="344638"/>
          </a:xfrm>
        </p:spPr>
        <p:txBody>
          <a:bodyPr anchor="ctr">
            <a:noAutofit/>
          </a:bodyPr>
          <a:lstStyle>
            <a:lvl1pPr algn="ctr">
              <a:lnSpc>
                <a:spcPct val="100000"/>
              </a:lnSpc>
              <a:spcBef>
                <a:spcPts val="0"/>
              </a:spcBef>
              <a:defRPr sz="1560">
                <a:solidFill>
                  <a:schemeClr val="accent2"/>
                </a:solidFill>
              </a:defRPr>
            </a:lvl1pPr>
          </a:lstStyle>
          <a:p>
            <a:pPr lvl="0"/>
            <a:r>
              <a:rPr lang="en-GB" dirty="0"/>
              <a:t>Milestone</a:t>
            </a:r>
          </a:p>
        </p:txBody>
      </p:sp>
      <p:sp>
        <p:nvSpPr>
          <p:cNvPr id="4" name="Text Placeholder 168">
            <a:extLst>
              <a:ext uri="{FF2B5EF4-FFF2-40B4-BE49-F238E27FC236}">
                <a16:creationId xmlns:a16="http://schemas.microsoft.com/office/drawing/2014/main" id="{E9CDCE82-6CB8-A7B5-A950-748A7628D6FE}"/>
              </a:ext>
            </a:extLst>
          </p:cNvPr>
          <p:cNvSpPr>
            <a:spLocks noGrp="1" noChangeAspect="1"/>
          </p:cNvSpPr>
          <p:nvPr>
            <p:ph type="body" sz="quarter" idx="78" hasCustomPrompt="1"/>
          </p:nvPr>
        </p:nvSpPr>
        <p:spPr>
          <a:xfrm>
            <a:off x="3305366" y="3727396"/>
            <a:ext cx="172800" cy="172800"/>
          </a:xfrm>
          <a:prstGeom prst="ellipse">
            <a:avLst/>
          </a:prstGeom>
          <a:solidFill>
            <a:schemeClr val="accent2"/>
          </a:solidFill>
        </p:spPr>
        <p:txBody>
          <a:bodyPr vert="horz" wrap="square" lIns="91440" tIns="45720" rIns="91440" bIns="45720" rtlCol="0" anchor="ctr">
            <a:noAutofit/>
          </a:bodyPr>
          <a:lstStyle>
            <a:lvl1pPr algn="ctr">
              <a:defRPr lang="en-GB" sz="1200" dirty="0">
                <a:solidFill>
                  <a:schemeClr val="accent1">
                    <a:alpha val="0"/>
                  </a:schemeClr>
                </a:solidFill>
              </a:defRPr>
            </a:lvl1pPr>
          </a:lstStyle>
          <a:p>
            <a:pPr lvl="0">
              <a:lnSpc>
                <a:spcPct val="100000"/>
              </a:lnSpc>
              <a:spcBef>
                <a:spcPts val="0"/>
              </a:spcBef>
            </a:pPr>
            <a:r>
              <a:rPr lang="en-GB" dirty="0"/>
              <a:t>.</a:t>
            </a:r>
          </a:p>
        </p:txBody>
      </p:sp>
    </p:spTree>
    <p:extLst>
      <p:ext uri="{BB962C8B-B14F-4D97-AF65-F5344CB8AC3E}">
        <p14:creationId xmlns:p14="http://schemas.microsoft.com/office/powerpoint/2010/main" val="18929401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V2">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bg1">
                    <a:lumMod val="85000"/>
                  </a:schemeClr>
                </a:solidFill>
              </a:defRPr>
            </a:lvl1pPr>
          </a:lstStyle>
          <a:p>
            <a:fld id="{9B8CCFF5-5E46-46BD-B5F9-D4D844B4C9EE}" type="slidenum">
              <a:rPr lang="en-GB" smtClean="0"/>
              <a:pPr/>
              <a:t>‹#›</a:t>
            </a:fld>
            <a:endParaRPr lang="en-GB" dirty="0"/>
          </a:p>
        </p:txBody>
      </p:sp>
      <p:sp>
        <p:nvSpPr>
          <p:cNvPr id="7" name="Title 1">
            <a:extLst>
              <a:ext uri="{FF2B5EF4-FFF2-40B4-BE49-F238E27FC236}">
                <a16:creationId xmlns:a16="http://schemas.microsoft.com/office/drawing/2014/main" id="{C19E034C-1D99-06F7-97F5-2AC8D9ABDEAB}"/>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1"/>
                </a:solidFill>
              </a:defRPr>
            </a:lvl1pPr>
          </a:lstStyle>
          <a:p>
            <a:r>
              <a:rPr lang="en-US" dirty="0"/>
              <a:t>Click to edit Master title style</a:t>
            </a:r>
            <a:endParaRPr lang="en-ID" dirty="0"/>
          </a:p>
        </p:txBody>
      </p:sp>
    </p:spTree>
    <p:extLst>
      <p:ext uri="{BB962C8B-B14F-4D97-AF65-F5344CB8AC3E}">
        <p14:creationId xmlns:p14="http://schemas.microsoft.com/office/powerpoint/2010/main" val="17920018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V1">
    <p:bg>
      <p:bgPr>
        <a:solidFill>
          <a:schemeClr val="bg2">
            <a:alpha val="3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lvl1pPr>
          </a:lstStyle>
          <a:p>
            <a:fld id="{9B8CCFF5-5E46-46BD-B5F9-D4D844B4C9EE}" type="slidenum">
              <a:rPr lang="en-GB" smtClean="0"/>
              <a:pPr/>
              <a:t>‹#›</a:t>
            </a:fld>
            <a:endParaRPr lang="en-GB" dirty="0"/>
          </a:p>
        </p:txBody>
      </p:sp>
      <p:sp>
        <p:nvSpPr>
          <p:cNvPr id="3" name="Title 1">
            <a:extLst>
              <a:ext uri="{FF2B5EF4-FFF2-40B4-BE49-F238E27FC236}">
                <a16:creationId xmlns:a16="http://schemas.microsoft.com/office/drawing/2014/main" id="{0D78536D-56B8-C8AB-E6BB-E0331088471C}"/>
              </a:ext>
            </a:extLst>
          </p:cNvPr>
          <p:cNvSpPr>
            <a:spLocks noGrp="1"/>
          </p:cNvSpPr>
          <p:nvPr>
            <p:ph type="title"/>
          </p:nvPr>
        </p:nvSpPr>
        <p:spPr>
          <a:xfrm>
            <a:off x="704850" y="701042"/>
            <a:ext cx="13220698" cy="958367"/>
          </a:xfrm>
          <a:prstGeom prst="rect">
            <a:avLst/>
          </a:prstGeom>
        </p:spPr>
        <p:txBody>
          <a:bodyPr anchor="t">
            <a:noAutofit/>
          </a:bodyPr>
          <a:lstStyle>
            <a:lvl1pPr>
              <a:defRPr>
                <a:solidFill>
                  <a:schemeClr val="tx2"/>
                </a:solidFill>
              </a:defRPr>
            </a:lvl1pPr>
          </a:lstStyle>
          <a:p>
            <a:r>
              <a:rPr lang="en-US" dirty="0"/>
              <a:t>Click to edit Master title style</a:t>
            </a:r>
            <a:endParaRPr lang="en-ID" dirty="0"/>
          </a:p>
        </p:txBody>
      </p:sp>
    </p:spTree>
    <p:extLst>
      <p:ext uri="{BB962C8B-B14F-4D97-AF65-F5344CB8AC3E}">
        <p14:creationId xmlns:p14="http://schemas.microsoft.com/office/powerpoint/2010/main" val="23216788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V2">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solidFill>
                  <a:schemeClr val="bg1">
                    <a:lumMod val="85000"/>
                  </a:schemeClr>
                </a:solidFill>
              </a:defRPr>
            </a:lvl1pPr>
          </a:lstStyle>
          <a:p>
            <a:fld id="{9B8CCFF5-5E46-46BD-B5F9-D4D844B4C9EE}" type="slidenum">
              <a:rPr lang="en-GB" smtClean="0"/>
              <a:pPr/>
              <a:t>‹#›</a:t>
            </a:fld>
            <a:endParaRPr lang="en-GB" dirty="0"/>
          </a:p>
        </p:txBody>
      </p:sp>
    </p:spTree>
    <p:extLst>
      <p:ext uri="{BB962C8B-B14F-4D97-AF65-F5344CB8AC3E}">
        <p14:creationId xmlns:p14="http://schemas.microsoft.com/office/powerpoint/2010/main" val="1265973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V1">
    <p:bg>
      <p:bgPr>
        <a:solidFill>
          <a:schemeClr val="bg2">
            <a:alpha val="30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FF3D53-0DD3-D40C-B57B-9FAA242BB85A}"/>
              </a:ext>
            </a:extLst>
          </p:cNvPr>
          <p:cNvCxnSpPr>
            <a:cxnSpLocks/>
            <a:endCxn id="6" idx="1"/>
          </p:cNvCxnSpPr>
          <p:nvPr userDrawn="1"/>
        </p:nvCxnSpPr>
        <p:spPr>
          <a:xfrm>
            <a:off x="0" y="7528560"/>
            <a:ext cx="13698856" cy="0"/>
          </a:xfrm>
          <a:prstGeom prst="line">
            <a:avLst/>
          </a:prstGeom>
          <a:ln w="12700"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Slide Number Placeholder 8">
            <a:extLst>
              <a:ext uri="{FF2B5EF4-FFF2-40B4-BE49-F238E27FC236}">
                <a16:creationId xmlns:a16="http://schemas.microsoft.com/office/drawing/2014/main" id="{65165153-0E0A-A728-AACE-3BB6F8733E21}"/>
              </a:ext>
            </a:extLst>
          </p:cNvPr>
          <p:cNvSpPr>
            <a:spLocks noGrp="1"/>
          </p:cNvSpPr>
          <p:nvPr>
            <p:ph type="sldNum" sz="quarter" idx="41"/>
          </p:nvPr>
        </p:nvSpPr>
        <p:spPr>
          <a:xfrm>
            <a:off x="13698856" y="7309485"/>
            <a:ext cx="453377" cy="438150"/>
          </a:xfrm>
        </p:spPr>
        <p:txBody>
          <a:bodyPr/>
          <a:lstStyle>
            <a:lvl1pPr algn="ctr">
              <a:defRPr/>
            </a:lvl1pPr>
          </a:lstStyle>
          <a:p>
            <a:fld id="{9B8CCFF5-5E46-46BD-B5F9-D4D844B4C9EE}" type="slidenum">
              <a:rPr lang="en-GB" smtClean="0"/>
              <a:pPr/>
              <a:t>‹#›</a:t>
            </a:fld>
            <a:endParaRPr lang="en-GB" dirty="0"/>
          </a:p>
        </p:txBody>
      </p:sp>
    </p:spTree>
    <p:extLst>
      <p:ext uri="{BB962C8B-B14F-4D97-AF65-F5344CB8AC3E}">
        <p14:creationId xmlns:p14="http://schemas.microsoft.com/office/powerpoint/2010/main" val="31810569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image" Target="../media/image3.jpeg"/><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grpSp>
        <p:nvGrpSpPr>
          <p:cNvPr id="4" name="Group 3" hidden="1">
            <a:extLst>
              <a:ext uri="{FF2B5EF4-FFF2-40B4-BE49-F238E27FC236}">
                <a16:creationId xmlns:a16="http://schemas.microsoft.com/office/drawing/2014/main" id="{2B8E0697-403D-D5C2-0A51-9FA66EA1B72A}"/>
              </a:ext>
            </a:extLst>
          </p:cNvPr>
          <p:cNvGrpSpPr/>
          <p:nvPr userDrawn="1"/>
        </p:nvGrpSpPr>
        <p:grpSpPr>
          <a:xfrm>
            <a:off x="0" y="0"/>
            <a:ext cx="14630400" cy="8229600"/>
            <a:chOff x="0" y="0"/>
            <a:chExt cx="12192000" cy="6858000"/>
          </a:xfrm>
        </p:grpSpPr>
        <p:grpSp>
          <p:nvGrpSpPr>
            <p:cNvPr id="5" name="Group 4" hidden="1">
              <a:extLst>
                <a:ext uri="{FF2B5EF4-FFF2-40B4-BE49-F238E27FC236}">
                  <a16:creationId xmlns:a16="http://schemas.microsoft.com/office/drawing/2014/main" id="{86F42B89-FE7C-D214-D9AE-FB7CA0DF9F80}"/>
                </a:ext>
              </a:extLst>
            </p:cNvPr>
            <p:cNvGrpSpPr/>
            <p:nvPr userDrawn="1"/>
          </p:nvGrpSpPr>
          <p:grpSpPr>
            <a:xfrm>
              <a:off x="0" y="0"/>
              <a:ext cx="12192000" cy="6858000"/>
              <a:chOff x="0" y="0"/>
              <a:chExt cx="5166360" cy="6858000"/>
            </a:xfrm>
            <a:noFill/>
          </p:grpSpPr>
          <p:sp>
            <p:nvSpPr>
              <p:cNvPr id="7" name="Rectangle 6" hidden="1">
                <a:extLst>
                  <a:ext uri="{FF2B5EF4-FFF2-40B4-BE49-F238E27FC236}">
                    <a16:creationId xmlns:a16="http://schemas.microsoft.com/office/drawing/2014/main" id="{6CC6AFB1-B75B-D588-7378-CBD591940046}"/>
                  </a:ext>
                </a:extLst>
              </p:cNvPr>
              <p:cNvSpPr/>
              <p:nvPr userDrawn="1"/>
            </p:nvSpPr>
            <p:spPr>
              <a:xfrm>
                <a:off x="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13" name="Rectangle 7" hidden="1">
                <a:extLst>
                  <a:ext uri="{FF2B5EF4-FFF2-40B4-BE49-F238E27FC236}">
                    <a16:creationId xmlns:a16="http://schemas.microsoft.com/office/drawing/2014/main" id="{F3DDA3D8-2647-1660-E9D3-9427081EDFEB}"/>
                  </a:ext>
                </a:extLst>
              </p:cNvPr>
              <p:cNvSpPr/>
              <p:nvPr userDrawn="1"/>
            </p:nvSpPr>
            <p:spPr>
              <a:xfrm>
                <a:off x="86106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9" name="Rectangle 8" hidden="1">
                <a:extLst>
                  <a:ext uri="{FF2B5EF4-FFF2-40B4-BE49-F238E27FC236}">
                    <a16:creationId xmlns:a16="http://schemas.microsoft.com/office/drawing/2014/main" id="{71828DF8-3249-0C29-D169-015E44C92D46}"/>
                  </a:ext>
                </a:extLst>
              </p:cNvPr>
              <p:cNvSpPr/>
              <p:nvPr userDrawn="1"/>
            </p:nvSpPr>
            <p:spPr>
              <a:xfrm>
                <a:off x="172212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10" name="Rectangle 9" hidden="1">
                <a:extLst>
                  <a:ext uri="{FF2B5EF4-FFF2-40B4-BE49-F238E27FC236}">
                    <a16:creationId xmlns:a16="http://schemas.microsoft.com/office/drawing/2014/main" id="{267F813C-78EB-7AC8-FC45-4F562779C48F}"/>
                  </a:ext>
                </a:extLst>
              </p:cNvPr>
              <p:cNvSpPr/>
              <p:nvPr userDrawn="1"/>
            </p:nvSpPr>
            <p:spPr>
              <a:xfrm>
                <a:off x="258318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11" name="Rectangle 10" hidden="1">
                <a:extLst>
                  <a:ext uri="{FF2B5EF4-FFF2-40B4-BE49-F238E27FC236}">
                    <a16:creationId xmlns:a16="http://schemas.microsoft.com/office/drawing/2014/main" id="{B324A7B6-279A-79F0-ABCB-3E16D381375E}"/>
                  </a:ext>
                </a:extLst>
              </p:cNvPr>
              <p:cNvSpPr/>
              <p:nvPr userDrawn="1"/>
            </p:nvSpPr>
            <p:spPr>
              <a:xfrm>
                <a:off x="344424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12" name="Rectangle 11" hidden="1">
                <a:extLst>
                  <a:ext uri="{FF2B5EF4-FFF2-40B4-BE49-F238E27FC236}">
                    <a16:creationId xmlns:a16="http://schemas.microsoft.com/office/drawing/2014/main" id="{1526923E-7413-7340-99E3-DA0A4840EBD8}"/>
                  </a:ext>
                </a:extLst>
              </p:cNvPr>
              <p:cNvSpPr/>
              <p:nvPr userDrawn="1"/>
            </p:nvSpPr>
            <p:spPr>
              <a:xfrm>
                <a:off x="430530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grpSp>
        <p:sp>
          <p:nvSpPr>
            <p:cNvPr id="6" name="Frame 5" hidden="1">
              <a:extLst>
                <a:ext uri="{FF2B5EF4-FFF2-40B4-BE49-F238E27FC236}">
                  <a16:creationId xmlns:a16="http://schemas.microsoft.com/office/drawing/2014/main" id="{FDF64820-FEB4-D058-0017-D1278CF90449}"/>
                </a:ext>
              </a:extLst>
            </p:cNvPr>
            <p:cNvSpPr/>
            <p:nvPr userDrawn="1"/>
          </p:nvSpPr>
          <p:spPr>
            <a:xfrm>
              <a:off x="0" y="0"/>
              <a:ext cx="12192000" cy="6858000"/>
            </a:xfrm>
            <a:prstGeom prst="frame">
              <a:avLst>
                <a:gd name="adj1" fmla="val 861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solidFill>
                  <a:schemeClr val="tx1"/>
                </a:solidFill>
              </a:endParaRPr>
            </a:p>
          </p:txBody>
        </p:sp>
      </p:grpSp>
      <p:sp>
        <p:nvSpPr>
          <p:cNvPr id="2" name="Title Placeholder 1">
            <a:extLst>
              <a:ext uri="{FF2B5EF4-FFF2-40B4-BE49-F238E27FC236}">
                <a16:creationId xmlns:a16="http://schemas.microsoft.com/office/drawing/2014/main" id="{03ECAB1D-7C61-B1A0-AB2C-B508F78900A7}"/>
              </a:ext>
            </a:extLst>
          </p:cNvPr>
          <p:cNvSpPr>
            <a:spLocks noGrp="1"/>
          </p:cNvSpPr>
          <p:nvPr>
            <p:ph type="title"/>
          </p:nvPr>
        </p:nvSpPr>
        <p:spPr>
          <a:xfrm>
            <a:off x="661035" y="659130"/>
            <a:ext cx="13308331" cy="1590676"/>
          </a:xfrm>
          <a:prstGeom prst="rect">
            <a:avLst/>
          </a:prstGeom>
        </p:spPr>
        <p:txBody>
          <a:bodyPr vert="horz" lIns="91440" tIns="45720" rIns="91440" bIns="45720" rtlCol="0" anchor="ctr">
            <a:no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9FD98A34-8A43-A6AC-9593-C4AE4F032ACD}"/>
              </a:ext>
            </a:extLst>
          </p:cNvPr>
          <p:cNvSpPr>
            <a:spLocks noGrp="1"/>
          </p:cNvSpPr>
          <p:nvPr>
            <p:ph type="body" idx="1"/>
          </p:nvPr>
        </p:nvSpPr>
        <p:spPr>
          <a:xfrm>
            <a:off x="661035" y="2249806"/>
            <a:ext cx="13308331" cy="5320664"/>
          </a:xfrm>
          <a:prstGeom prst="rect">
            <a:avLst/>
          </a:prstGeom>
        </p:spPr>
        <p:txBody>
          <a:bodyPr vert="horz" lIns="91440" tIns="45720" rIns="91440" bIns="45720" rtlCol="0">
            <a:noAutofit/>
          </a:bodyPr>
          <a:lstStyle/>
          <a:p>
            <a:pPr lvl="0"/>
            <a:r>
              <a:rPr lang="en-US" dirty="0"/>
              <a:t>Click to edit Master text styles</a:t>
            </a:r>
          </a:p>
          <a:p>
            <a:pPr lvl="1"/>
            <a:r>
              <a:rPr lang="en-US" dirty="0"/>
              <a:t>Click to edit Master text styles</a:t>
            </a:r>
          </a:p>
          <a:p>
            <a:pPr lvl="2"/>
            <a:r>
              <a:rPr lang="en-US" dirty="0"/>
              <a:t>Third level</a:t>
            </a:r>
          </a:p>
          <a:p>
            <a:pPr lvl="3"/>
            <a:r>
              <a:rPr lang="en-US" dirty="0"/>
              <a:t>Fourth level</a:t>
            </a:r>
          </a:p>
          <a:p>
            <a:pPr lvl="4"/>
            <a:r>
              <a:rPr lang="en-US" dirty="0"/>
              <a:t>Fifth level</a:t>
            </a:r>
            <a:endParaRPr lang="en-ID" dirty="0"/>
          </a:p>
        </p:txBody>
      </p:sp>
      <p:sp>
        <p:nvSpPr>
          <p:cNvPr id="16" name="Date Placeholder 3">
            <a:extLst>
              <a:ext uri="{FF2B5EF4-FFF2-40B4-BE49-F238E27FC236}">
                <a16:creationId xmlns:a16="http://schemas.microsoft.com/office/drawing/2014/main" id="{56C520CE-2FA4-7F71-C10F-D22082850803}"/>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solidFill>
              </a:defRPr>
            </a:lvl1pPr>
          </a:lstStyle>
          <a:p>
            <a:fld id="{FE8002D4-4699-435C-A15E-734005EB7AFA}" type="datetimeFigureOut">
              <a:rPr lang="en-GB" smtClean="0"/>
              <a:pPr/>
              <a:t>27/06/2025</a:t>
            </a:fld>
            <a:endParaRPr lang="en-GB"/>
          </a:p>
        </p:txBody>
      </p:sp>
      <p:sp>
        <p:nvSpPr>
          <p:cNvPr id="17" name="Footer Placeholder 4">
            <a:extLst>
              <a:ext uri="{FF2B5EF4-FFF2-40B4-BE49-F238E27FC236}">
                <a16:creationId xmlns:a16="http://schemas.microsoft.com/office/drawing/2014/main" id="{2E5F39FB-A07F-6ED0-91F8-E0D9957CFD2A}"/>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solidFill>
              </a:defRPr>
            </a:lvl1pPr>
          </a:lstStyle>
          <a:p>
            <a:endParaRPr lang="en-GB"/>
          </a:p>
        </p:txBody>
      </p:sp>
      <p:sp>
        <p:nvSpPr>
          <p:cNvPr id="18" name="Slide Number Placeholder 5">
            <a:extLst>
              <a:ext uri="{FF2B5EF4-FFF2-40B4-BE49-F238E27FC236}">
                <a16:creationId xmlns:a16="http://schemas.microsoft.com/office/drawing/2014/main" id="{5D0D2A8C-5001-ED83-7BA6-5F382DFF073E}"/>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solidFill>
              </a:defRPr>
            </a:lvl1pPr>
          </a:lstStyle>
          <a:p>
            <a:fld id="{9B8CCFF5-5E46-46BD-B5F9-D4D844B4C9EE}" type="slidenum">
              <a:rPr lang="en-GB" smtClean="0"/>
              <a:pPr/>
              <a:t>‹#›</a:t>
            </a:fld>
            <a:endParaRPr lang="en-GB"/>
          </a:p>
        </p:txBody>
      </p:sp>
      <p:pic>
        <p:nvPicPr>
          <p:cNvPr id="8" name="Picture 7">
            <a:extLst>
              <a:ext uri="{FF2B5EF4-FFF2-40B4-BE49-F238E27FC236}">
                <a16:creationId xmlns:a16="http://schemas.microsoft.com/office/drawing/2014/main" id="{68E88FD4-43FA-F80D-DA99-3B57A0B99735}"/>
              </a:ext>
            </a:extLst>
          </p:cNvPr>
          <p:cNvPicPr>
            <a:picLocks noChangeAspect="1"/>
          </p:cNvPicPr>
          <p:nvPr userDrawn="1"/>
        </p:nvPicPr>
        <p:blipFill>
          <a:blip r:embed="rId57">
            <a:extLst>
              <a:ext uri="{28A0092B-C50C-407E-A947-70E740481C1C}">
                <a14:useLocalDpi xmlns:a14="http://schemas.microsoft.com/office/drawing/2010/main" val="0"/>
              </a:ext>
            </a:extLst>
          </a:blip>
          <a:stretch>
            <a:fillRect/>
          </a:stretch>
        </p:blipFill>
        <p:spPr>
          <a:xfrm>
            <a:off x="10644242" y="7652639"/>
            <a:ext cx="3051810" cy="548640"/>
          </a:xfrm>
          <a:prstGeom prst="rect">
            <a:avLst/>
          </a:prstGeom>
        </p:spPr>
      </p:pic>
    </p:spTree>
    <p:extLst>
      <p:ext uri="{BB962C8B-B14F-4D97-AF65-F5344CB8AC3E}">
        <p14:creationId xmlns:p14="http://schemas.microsoft.com/office/powerpoint/2010/main" val="3486867614"/>
      </p:ext>
    </p:extLst>
  </p:cSld>
  <p:clrMap bg1="lt1" tx1="dk1" bg2="lt2" tx2="dk2" accent1="accent1" accent2="accent2" accent3="accent3" accent4="accent4" accent5="accent5" accent6="accent6" hlink="hlink" folHlink="folHlink"/>
  <p:sldLayoutIdLst>
    <p:sldLayoutId id="2147483794" r:id="rId1"/>
    <p:sldLayoutId id="2147483909" r:id="rId2"/>
    <p:sldLayoutId id="2147483910" r:id="rId3"/>
    <p:sldLayoutId id="2147483857" r:id="rId4"/>
    <p:sldLayoutId id="2147483875" r:id="rId5"/>
    <p:sldLayoutId id="2147483912" r:id="rId6"/>
    <p:sldLayoutId id="2147483880" r:id="rId7"/>
    <p:sldLayoutId id="2147483903" r:id="rId8"/>
    <p:sldLayoutId id="2147483913" r:id="rId9"/>
    <p:sldLayoutId id="2147483911" r:id="rId10"/>
    <p:sldLayoutId id="2147483914" r:id="rId11"/>
    <p:sldLayoutId id="2147483901" r:id="rId12"/>
    <p:sldLayoutId id="2147483902" r:id="rId13"/>
    <p:sldLayoutId id="2147483915" r:id="rId14"/>
    <p:sldLayoutId id="2147483900" r:id="rId15"/>
    <p:sldLayoutId id="2147483916" r:id="rId16"/>
    <p:sldLayoutId id="2147483917" r:id="rId17"/>
    <p:sldLayoutId id="2147483918" r:id="rId18"/>
    <p:sldLayoutId id="2147483921" r:id="rId19"/>
    <p:sldLayoutId id="2147483920" r:id="rId20"/>
    <p:sldLayoutId id="2147483922" r:id="rId21"/>
    <p:sldLayoutId id="2147483923" r:id="rId22"/>
    <p:sldLayoutId id="2147483805" r:id="rId23"/>
    <p:sldLayoutId id="2147483895" r:id="rId24"/>
    <p:sldLayoutId id="2147483876" r:id="rId25"/>
    <p:sldLayoutId id="2147483869" r:id="rId26"/>
    <p:sldLayoutId id="2147483870" r:id="rId27"/>
    <p:sldLayoutId id="2147483872" r:id="rId28"/>
    <p:sldLayoutId id="2147483873" r:id="rId29"/>
    <p:sldLayoutId id="2147483877" r:id="rId30"/>
    <p:sldLayoutId id="2147483878" r:id="rId31"/>
    <p:sldLayoutId id="2147483871" r:id="rId32"/>
    <p:sldLayoutId id="2147483879" r:id="rId33"/>
    <p:sldLayoutId id="2147483874" r:id="rId34"/>
    <p:sldLayoutId id="2147483896" r:id="rId35"/>
    <p:sldLayoutId id="2147483897" r:id="rId36"/>
    <p:sldLayoutId id="2147483889" r:id="rId37"/>
    <p:sldLayoutId id="2147483908" r:id="rId38"/>
    <p:sldLayoutId id="2147483886" r:id="rId39"/>
    <p:sldLayoutId id="2147483892" r:id="rId40"/>
    <p:sldLayoutId id="2147483893" r:id="rId41"/>
    <p:sldLayoutId id="2147483898" r:id="rId42"/>
    <p:sldLayoutId id="2147483899" r:id="rId43"/>
    <p:sldLayoutId id="2147483894" r:id="rId44"/>
    <p:sldLayoutId id="2147483881" r:id="rId45"/>
    <p:sldLayoutId id="2147483884" r:id="rId46"/>
    <p:sldLayoutId id="2147483883" r:id="rId47"/>
    <p:sldLayoutId id="2147483904" r:id="rId48"/>
    <p:sldLayoutId id="2147483905" r:id="rId49"/>
    <p:sldLayoutId id="2147483906" r:id="rId50"/>
    <p:sldLayoutId id="2147483907" r:id="rId51"/>
    <p:sldLayoutId id="2147483890" r:id="rId52"/>
    <p:sldLayoutId id="2147483891" r:id="rId53"/>
    <p:sldLayoutId id="2147483888" r:id="rId54"/>
    <p:sldLayoutId id="2147483887" r:id="rId55"/>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377" rtl="0" eaLnBrk="1" latinLnBrk="0" hangingPunct="1">
        <a:lnSpc>
          <a:spcPct val="90000"/>
        </a:lnSpc>
        <a:spcBef>
          <a:spcPct val="0"/>
        </a:spcBef>
        <a:buNone/>
        <a:defRPr sz="4400" kern="1200">
          <a:solidFill>
            <a:schemeClr val="tx1">
              <a:lumMod val="85000"/>
              <a:lumOff val="15000"/>
            </a:schemeClr>
          </a:solidFill>
          <a:latin typeface="+mj-lt"/>
          <a:ea typeface="+mj-ea"/>
          <a:cs typeface="+mj-cs"/>
        </a:defRPr>
      </a:lvl1pPr>
    </p:titleStyle>
    <p:bodyStyle>
      <a:lvl1pPr marL="0" indent="0" algn="l" defTabSz="914377" rtl="0" eaLnBrk="1" latinLnBrk="0" hangingPunct="1">
        <a:lnSpc>
          <a:spcPct val="120000"/>
        </a:lnSpc>
        <a:spcBef>
          <a:spcPts val="1000"/>
        </a:spcBef>
        <a:buFont typeface="Arial" panose="020B0604020202020204" pitchFamily="34" charset="0"/>
        <a:buNone/>
        <a:defRPr sz="1200" b="1" kern="1200">
          <a:solidFill>
            <a:schemeClr val="tx1">
              <a:lumMod val="85000"/>
              <a:lumOff val="15000"/>
            </a:schemeClr>
          </a:solidFill>
          <a:latin typeface="+mn-lt"/>
          <a:ea typeface="+mn-ea"/>
          <a:cs typeface="+mn-cs"/>
        </a:defRPr>
      </a:lvl1pPr>
      <a:lvl2pPr marL="457189" indent="0" algn="l" defTabSz="914377" rtl="0" eaLnBrk="1" latinLnBrk="0" hangingPunct="1">
        <a:lnSpc>
          <a:spcPct val="120000"/>
        </a:lnSpc>
        <a:spcBef>
          <a:spcPts val="500"/>
        </a:spcBef>
        <a:buFont typeface="Arial" panose="020B0604020202020204" pitchFamily="34" charset="0"/>
        <a:buNone/>
        <a:defRPr sz="1100" kern="1200">
          <a:solidFill>
            <a:schemeClr val="tx1">
              <a:lumMod val="85000"/>
              <a:lumOff val="15000"/>
            </a:schemeClr>
          </a:solidFill>
          <a:latin typeface="+mn-lt"/>
          <a:ea typeface="+mn-ea"/>
          <a:cs typeface="+mn-cs"/>
        </a:defRPr>
      </a:lvl2pPr>
      <a:lvl3pPr marL="914377" indent="0" algn="l" defTabSz="914377" rtl="0" eaLnBrk="1" latinLnBrk="0" hangingPunct="1">
        <a:lnSpc>
          <a:spcPct val="120000"/>
        </a:lnSpc>
        <a:spcBef>
          <a:spcPts val="500"/>
        </a:spcBef>
        <a:buFont typeface="Arial" panose="020B0604020202020204" pitchFamily="34" charset="0"/>
        <a:buNone/>
        <a:defRPr sz="1050" kern="1200">
          <a:solidFill>
            <a:schemeClr val="tx1">
              <a:lumMod val="85000"/>
              <a:lumOff val="15000"/>
            </a:schemeClr>
          </a:solidFill>
          <a:latin typeface="+mn-lt"/>
          <a:ea typeface="+mn-ea"/>
          <a:cs typeface="+mn-cs"/>
        </a:defRPr>
      </a:lvl3pPr>
      <a:lvl4pPr marL="1371566" indent="0" algn="l" defTabSz="914377" rtl="0" eaLnBrk="1" latinLnBrk="0" hangingPunct="1">
        <a:lnSpc>
          <a:spcPct val="120000"/>
        </a:lnSpc>
        <a:spcBef>
          <a:spcPts val="500"/>
        </a:spcBef>
        <a:buFont typeface="Arial" panose="020B0604020202020204" pitchFamily="34" charset="0"/>
        <a:buNone/>
        <a:defRPr sz="1000" kern="1200">
          <a:solidFill>
            <a:schemeClr val="tx1">
              <a:lumMod val="85000"/>
              <a:lumOff val="15000"/>
            </a:schemeClr>
          </a:solidFill>
          <a:latin typeface="+mn-lt"/>
          <a:ea typeface="+mn-ea"/>
          <a:cs typeface="+mn-cs"/>
        </a:defRPr>
      </a:lvl4pPr>
      <a:lvl5pPr marL="1828755" indent="0" algn="l" defTabSz="914377" rtl="0" eaLnBrk="1" latinLnBrk="0" hangingPunct="1">
        <a:lnSpc>
          <a:spcPct val="120000"/>
        </a:lnSpc>
        <a:spcBef>
          <a:spcPts val="500"/>
        </a:spcBef>
        <a:buFont typeface="Arial" panose="020B0604020202020204" pitchFamily="34" charset="0"/>
        <a:buNone/>
        <a:defRPr sz="1000" kern="1200">
          <a:solidFill>
            <a:schemeClr val="tx1">
              <a:lumMod val="85000"/>
              <a:lumOff val="1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guide id="3" orient="horz" pos="442" userDrawn="1">
          <p15:clr>
            <a:srgbClr val="F26B43"/>
          </p15:clr>
        </p15:guide>
        <p15:guide id="4" pos="444" userDrawn="1">
          <p15:clr>
            <a:srgbClr val="F26B43"/>
          </p15:clr>
        </p15:guide>
        <p15:guide id="5" pos="8772" userDrawn="1">
          <p15:clr>
            <a:srgbClr val="F26B43"/>
          </p15:clr>
        </p15:guide>
        <p15:guide id="6" orient="horz" pos="4742" userDrawn="1">
          <p15:clr>
            <a:srgbClr val="F26B43"/>
          </p15:clr>
        </p15:guide>
        <p15:guide id="7" pos="1532" userDrawn="1">
          <p15:clr>
            <a:srgbClr val="F26B43"/>
          </p15:clr>
        </p15:guide>
        <p15:guide id="8" pos="3084" userDrawn="1">
          <p15:clr>
            <a:srgbClr val="F26B43"/>
          </p15:clr>
        </p15:guide>
        <p15:guide id="9" pos="6132" userDrawn="1">
          <p15:clr>
            <a:srgbClr val="F26B43"/>
          </p15:clr>
        </p15:guide>
        <p15:guide id="10" pos="76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mailto:support@arnazon.com"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www.paypalsecure-login.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25541"/>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FFFFFF"/>
                </a:solidFill>
                <a:latin typeface="Saira Medium" pitchFamily="34" charset="0"/>
                <a:ea typeface="Saira Medium" pitchFamily="34" charset="-122"/>
                <a:cs typeface="Saira Medium" pitchFamily="34" charset="-120"/>
              </a:rPr>
              <a:t>Phishing Awareness Training Module (Enhanced Version)</a:t>
            </a:r>
            <a:endParaRPr lang="en-US" sz="3900" dirty="0"/>
          </a:p>
        </p:txBody>
      </p:sp>
      <p:sp>
        <p:nvSpPr>
          <p:cNvPr id="4" name="Text 1"/>
          <p:cNvSpPr/>
          <p:nvPr/>
        </p:nvSpPr>
        <p:spPr>
          <a:xfrm>
            <a:off x="6280190" y="3963353"/>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Welcome to this essential training module designed to empower you with the knowledge and tools to recognize and defend against sophisticated phishing attacks. In today’s interconnected world, cyber threats are ever-present, and your vigilance is our strongest defense.</a:t>
            </a:r>
            <a:endParaRPr lang="en-US" sz="1550" dirty="0"/>
          </a:p>
        </p:txBody>
      </p:sp>
      <p:sp>
        <p:nvSpPr>
          <p:cNvPr id="7" name="Text 3"/>
          <p:cNvSpPr/>
          <p:nvPr/>
        </p:nvSpPr>
        <p:spPr>
          <a:xfrm>
            <a:off x="6696908" y="5456753"/>
            <a:ext cx="1765221" cy="347305"/>
          </a:xfrm>
          <a:prstGeom prst="rect">
            <a:avLst/>
          </a:prstGeom>
          <a:noFill/>
          <a:ln/>
        </p:spPr>
        <p:txBody>
          <a:bodyPr wrap="none" lIns="0" tIns="0" rIns="0" bIns="0" rtlCol="0" anchor="t"/>
          <a:lstStyle/>
          <a:p>
            <a:pPr marL="0" indent="0" algn="l">
              <a:lnSpc>
                <a:spcPts val="2700"/>
              </a:lnSpc>
              <a:buNone/>
            </a:pPr>
            <a:endParaRPr lang="en-US" sz="1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1081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FFFFFF"/>
                </a:solidFill>
                <a:latin typeface="Saira Medium" pitchFamily="34" charset="0"/>
                <a:ea typeface="Saira Medium" pitchFamily="34" charset="-122"/>
                <a:cs typeface="Saira Medium" pitchFamily="34" charset="-120"/>
              </a:rPr>
              <a:t>Phishing Awareness: Spot It Before You’re Caught</a:t>
            </a:r>
            <a:endParaRPr lang="en-US" sz="3900" dirty="0"/>
          </a:p>
        </p:txBody>
      </p:sp>
      <p:sp>
        <p:nvSpPr>
          <p:cNvPr id="4" name="Text 1"/>
          <p:cNvSpPr/>
          <p:nvPr/>
        </p:nvSpPr>
        <p:spPr>
          <a:xfrm>
            <a:off x="6280190" y="4248626"/>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This module will guide you through the intricacies of phishing, from its definition and various forms to practical steps for identifying and reporting suspicious activities. By the end of this session, you will be better equipped to protect yourself and our organization from cyber threats.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9051"/>
            <a:ext cx="14630400" cy="2202656"/>
          </a:xfrm>
          <a:prstGeom prst="rect">
            <a:avLst/>
          </a:prstGeom>
        </p:spPr>
      </p:pic>
      <p:sp>
        <p:nvSpPr>
          <p:cNvPr id="3" name="Text 0"/>
          <p:cNvSpPr/>
          <p:nvPr/>
        </p:nvSpPr>
        <p:spPr>
          <a:xfrm>
            <a:off x="704850" y="2687836"/>
            <a:ext cx="4405432" cy="550664"/>
          </a:xfrm>
          <a:prstGeom prst="rect">
            <a:avLst/>
          </a:prstGeom>
          <a:noFill/>
          <a:ln/>
        </p:spPr>
        <p:txBody>
          <a:bodyPr wrap="none" lIns="0" tIns="0" rIns="0" bIns="0" rtlCol="0" anchor="t"/>
          <a:lstStyle/>
          <a:p>
            <a:pPr marL="0" indent="0" algn="l">
              <a:lnSpc>
                <a:spcPts val="4300"/>
              </a:lnSpc>
              <a:buNone/>
            </a:pPr>
            <a:r>
              <a:rPr lang="en-US" sz="3450" dirty="0">
                <a:solidFill>
                  <a:srgbClr val="FFFFFF"/>
                </a:solidFill>
                <a:latin typeface="Saira Medium" pitchFamily="34" charset="0"/>
                <a:ea typeface="Saira Medium" pitchFamily="34" charset="-122"/>
                <a:cs typeface="Saira Medium" pitchFamily="34" charset="-120"/>
              </a:rPr>
              <a:t>What is Phishing?</a:t>
            </a:r>
            <a:endParaRPr lang="en-US" sz="3450" dirty="0"/>
          </a:p>
        </p:txBody>
      </p:sp>
      <p:sp>
        <p:nvSpPr>
          <p:cNvPr id="4" name="Shape 1"/>
          <p:cNvSpPr/>
          <p:nvPr/>
        </p:nvSpPr>
        <p:spPr>
          <a:xfrm>
            <a:off x="704850" y="3502819"/>
            <a:ext cx="6522244" cy="2173605"/>
          </a:xfrm>
          <a:prstGeom prst="roundRect">
            <a:avLst>
              <a:gd name="adj" fmla="val 7297"/>
            </a:avLst>
          </a:prstGeom>
          <a:solidFill>
            <a:srgbClr val="030303"/>
          </a:solidFill>
          <a:ln w="15240">
            <a:solidFill>
              <a:srgbClr val="FC8337"/>
            </a:solidFill>
            <a:prstDash val="solid"/>
          </a:ln>
        </p:spPr>
      </p:sp>
      <p:sp>
        <p:nvSpPr>
          <p:cNvPr id="5" name="Text 2"/>
          <p:cNvSpPr/>
          <p:nvPr/>
        </p:nvSpPr>
        <p:spPr>
          <a:xfrm>
            <a:off x="896302" y="3694271"/>
            <a:ext cx="2202656" cy="275273"/>
          </a:xfrm>
          <a:prstGeom prst="rect">
            <a:avLst/>
          </a:prstGeom>
          <a:noFill/>
          <a:ln/>
        </p:spPr>
        <p:txBody>
          <a:bodyPr wrap="none" lIns="0" tIns="0" rIns="0" bIns="0" rtlCol="0" anchor="t"/>
          <a:lstStyle/>
          <a:p>
            <a:pPr marL="0" indent="0" algn="l">
              <a:lnSpc>
                <a:spcPts val="2150"/>
              </a:lnSpc>
              <a:buNone/>
            </a:pPr>
            <a:r>
              <a:rPr lang="en-US" sz="1700" dirty="0">
                <a:solidFill>
                  <a:srgbClr val="E5E0DF"/>
                </a:solidFill>
                <a:latin typeface="Saira Medium" pitchFamily="34" charset="0"/>
                <a:ea typeface="Saira Medium" pitchFamily="34" charset="-122"/>
                <a:cs typeface="Saira Medium" pitchFamily="34" charset="-120"/>
              </a:rPr>
              <a:t>Definition</a:t>
            </a:r>
            <a:endParaRPr lang="en-US" sz="1700" dirty="0"/>
          </a:p>
        </p:txBody>
      </p:sp>
      <p:sp>
        <p:nvSpPr>
          <p:cNvPr id="6" name="Text 3"/>
          <p:cNvSpPr/>
          <p:nvPr/>
        </p:nvSpPr>
        <p:spPr>
          <a:xfrm>
            <a:off x="896302" y="4075271"/>
            <a:ext cx="6139339" cy="1409700"/>
          </a:xfrm>
          <a:prstGeom prst="rect">
            <a:avLst/>
          </a:prstGeom>
          <a:noFill/>
          <a:ln/>
        </p:spPr>
        <p:txBody>
          <a:bodyPr wrap="square" lIns="0" tIns="0" rIns="0" bIns="0" rtlCol="0" anchor="t"/>
          <a:lstStyle/>
          <a:p>
            <a:pPr marL="0" indent="0" algn="l">
              <a:lnSpc>
                <a:spcPts val="2200"/>
              </a:lnSpc>
              <a:buNone/>
            </a:pPr>
            <a:r>
              <a:rPr lang="en-US" sz="1350" dirty="0">
                <a:solidFill>
                  <a:srgbClr val="E5E0DF"/>
                </a:solidFill>
                <a:latin typeface="Roboto" pitchFamily="34" charset="0"/>
                <a:ea typeface="Roboto" pitchFamily="34" charset="-122"/>
                <a:cs typeface="Roboto" pitchFamily="34" charset="-120"/>
              </a:rPr>
              <a:t>Phishing is a cybercrime where attackers impersonate trusted entities (e.g., banks, IT support) via email, text, or phone calls to trick individuals into revealing sensitive information like login credentials, financial details, or personal data. These deceptive communications often mimic legitimate sources to gain your trust.</a:t>
            </a:r>
            <a:endParaRPr lang="en-US" sz="1350" dirty="0"/>
          </a:p>
        </p:txBody>
      </p:sp>
      <p:sp>
        <p:nvSpPr>
          <p:cNvPr id="7" name="Shape 4"/>
          <p:cNvSpPr/>
          <p:nvPr/>
        </p:nvSpPr>
        <p:spPr>
          <a:xfrm>
            <a:off x="7403306" y="3502819"/>
            <a:ext cx="6522244" cy="2173605"/>
          </a:xfrm>
          <a:prstGeom prst="roundRect">
            <a:avLst>
              <a:gd name="adj" fmla="val 7297"/>
            </a:avLst>
          </a:prstGeom>
          <a:solidFill>
            <a:srgbClr val="030303"/>
          </a:solidFill>
          <a:ln w="15240">
            <a:solidFill>
              <a:srgbClr val="FC8337"/>
            </a:solidFill>
            <a:prstDash val="solid"/>
          </a:ln>
        </p:spPr>
      </p:sp>
      <p:sp>
        <p:nvSpPr>
          <p:cNvPr id="8" name="Text 5"/>
          <p:cNvSpPr/>
          <p:nvPr/>
        </p:nvSpPr>
        <p:spPr>
          <a:xfrm>
            <a:off x="7594759" y="3694271"/>
            <a:ext cx="2202656" cy="275273"/>
          </a:xfrm>
          <a:prstGeom prst="rect">
            <a:avLst/>
          </a:prstGeom>
          <a:noFill/>
          <a:ln/>
        </p:spPr>
        <p:txBody>
          <a:bodyPr wrap="none" lIns="0" tIns="0" rIns="0" bIns="0" rtlCol="0" anchor="t"/>
          <a:lstStyle/>
          <a:p>
            <a:pPr marL="0" indent="0" algn="l">
              <a:lnSpc>
                <a:spcPts val="2150"/>
              </a:lnSpc>
              <a:buNone/>
            </a:pPr>
            <a:r>
              <a:rPr lang="en-US" sz="1700" dirty="0">
                <a:solidFill>
                  <a:srgbClr val="E5E0DF"/>
                </a:solidFill>
                <a:latin typeface="Saira Medium" pitchFamily="34" charset="0"/>
                <a:ea typeface="Saira Medium" pitchFamily="34" charset="-122"/>
                <a:cs typeface="Saira Medium" pitchFamily="34" charset="-120"/>
              </a:rPr>
              <a:t>Objective</a:t>
            </a:r>
            <a:endParaRPr lang="en-US" sz="1700" dirty="0"/>
          </a:p>
        </p:txBody>
      </p:sp>
      <p:sp>
        <p:nvSpPr>
          <p:cNvPr id="9" name="Text 6"/>
          <p:cNvSpPr/>
          <p:nvPr/>
        </p:nvSpPr>
        <p:spPr>
          <a:xfrm>
            <a:off x="7594759" y="4075271"/>
            <a:ext cx="6139339" cy="1127760"/>
          </a:xfrm>
          <a:prstGeom prst="rect">
            <a:avLst/>
          </a:prstGeom>
          <a:noFill/>
          <a:ln/>
        </p:spPr>
        <p:txBody>
          <a:bodyPr wrap="square" lIns="0" tIns="0" rIns="0" bIns="0" rtlCol="0" anchor="t"/>
          <a:lstStyle/>
          <a:p>
            <a:pPr marL="0" indent="0" algn="l">
              <a:lnSpc>
                <a:spcPts val="2200"/>
              </a:lnSpc>
              <a:buNone/>
            </a:pPr>
            <a:r>
              <a:rPr lang="en-US" sz="1350" dirty="0">
                <a:solidFill>
                  <a:srgbClr val="E5E0DF"/>
                </a:solidFill>
                <a:latin typeface="Roboto" pitchFamily="34" charset="0"/>
                <a:ea typeface="Roboto" pitchFamily="34" charset="-122"/>
                <a:cs typeface="Roboto" pitchFamily="34" charset="-120"/>
              </a:rPr>
              <a:t>The primary goal of a phishing attack is to illegally obtain sensitive information. Attackers aim to gain unauthorized access to accounts, financial assets, or internal company networks. This access can then be used for fraud, data theft, or deploying malware.</a:t>
            </a:r>
            <a:endParaRPr lang="en-US" sz="1350" dirty="0"/>
          </a:p>
        </p:txBody>
      </p:sp>
      <p:sp>
        <p:nvSpPr>
          <p:cNvPr id="10" name="Shape 7"/>
          <p:cNvSpPr/>
          <p:nvPr/>
        </p:nvSpPr>
        <p:spPr>
          <a:xfrm>
            <a:off x="704850" y="5852636"/>
            <a:ext cx="6522244" cy="1891665"/>
          </a:xfrm>
          <a:prstGeom prst="roundRect">
            <a:avLst>
              <a:gd name="adj" fmla="val 8384"/>
            </a:avLst>
          </a:prstGeom>
          <a:solidFill>
            <a:srgbClr val="030303"/>
          </a:solidFill>
          <a:ln w="15240">
            <a:solidFill>
              <a:srgbClr val="FC8337"/>
            </a:solidFill>
            <a:prstDash val="solid"/>
          </a:ln>
        </p:spPr>
      </p:sp>
      <p:sp>
        <p:nvSpPr>
          <p:cNvPr id="11" name="Text 8"/>
          <p:cNvSpPr/>
          <p:nvPr/>
        </p:nvSpPr>
        <p:spPr>
          <a:xfrm>
            <a:off x="896302" y="6044089"/>
            <a:ext cx="2202656" cy="275273"/>
          </a:xfrm>
          <a:prstGeom prst="rect">
            <a:avLst/>
          </a:prstGeom>
          <a:noFill/>
          <a:ln/>
        </p:spPr>
        <p:txBody>
          <a:bodyPr wrap="none" lIns="0" tIns="0" rIns="0" bIns="0" rtlCol="0" anchor="t"/>
          <a:lstStyle/>
          <a:p>
            <a:pPr marL="0" indent="0" algn="l">
              <a:lnSpc>
                <a:spcPts val="2150"/>
              </a:lnSpc>
              <a:buNone/>
            </a:pPr>
            <a:r>
              <a:rPr lang="en-US" sz="1700" dirty="0">
                <a:solidFill>
                  <a:srgbClr val="E5E0DF"/>
                </a:solidFill>
                <a:latin typeface="Saira Medium" pitchFamily="34" charset="0"/>
                <a:ea typeface="Saira Medium" pitchFamily="34" charset="-122"/>
                <a:cs typeface="Saira Medium" pitchFamily="34" charset="-120"/>
              </a:rPr>
              <a:t>Impact</a:t>
            </a:r>
            <a:endParaRPr lang="en-US" sz="1700" dirty="0"/>
          </a:p>
        </p:txBody>
      </p:sp>
      <p:sp>
        <p:nvSpPr>
          <p:cNvPr id="12" name="Text 9"/>
          <p:cNvSpPr/>
          <p:nvPr/>
        </p:nvSpPr>
        <p:spPr>
          <a:xfrm>
            <a:off x="896302" y="6425089"/>
            <a:ext cx="6139339" cy="1127760"/>
          </a:xfrm>
          <a:prstGeom prst="rect">
            <a:avLst/>
          </a:prstGeom>
          <a:noFill/>
          <a:ln/>
        </p:spPr>
        <p:txBody>
          <a:bodyPr wrap="square" lIns="0" tIns="0" rIns="0" bIns="0" rtlCol="0" anchor="t"/>
          <a:lstStyle/>
          <a:p>
            <a:pPr marL="0" indent="0" algn="l">
              <a:lnSpc>
                <a:spcPts val="2200"/>
              </a:lnSpc>
              <a:buNone/>
            </a:pPr>
            <a:r>
              <a:rPr lang="en-US" sz="1350" dirty="0">
                <a:solidFill>
                  <a:srgbClr val="E5E0DF"/>
                </a:solidFill>
                <a:latin typeface="Roboto" pitchFamily="34" charset="0"/>
                <a:ea typeface="Roboto" pitchFamily="34" charset="-122"/>
                <a:cs typeface="Roboto" pitchFamily="34" charset="-120"/>
              </a:rPr>
              <a:t>The consequences of falling victim to phishing can be severe, ranging from personal financial loss and identity theft to widespread corporate data breaches and significant reputational damage. For organizations, a single successful phishing attack can lead to millions in losses.</a:t>
            </a:r>
            <a:endParaRPr lang="en-US" sz="1350" dirty="0"/>
          </a:p>
        </p:txBody>
      </p:sp>
      <p:sp>
        <p:nvSpPr>
          <p:cNvPr id="13" name="Shape 10"/>
          <p:cNvSpPr/>
          <p:nvPr/>
        </p:nvSpPr>
        <p:spPr>
          <a:xfrm>
            <a:off x="7403306" y="5852636"/>
            <a:ext cx="6522244" cy="1891665"/>
          </a:xfrm>
          <a:prstGeom prst="roundRect">
            <a:avLst>
              <a:gd name="adj" fmla="val 8384"/>
            </a:avLst>
          </a:prstGeom>
          <a:solidFill>
            <a:srgbClr val="030303"/>
          </a:solidFill>
          <a:ln w="15240">
            <a:solidFill>
              <a:srgbClr val="FC8337"/>
            </a:solidFill>
            <a:prstDash val="solid"/>
          </a:ln>
        </p:spPr>
      </p:sp>
      <p:sp>
        <p:nvSpPr>
          <p:cNvPr id="14" name="Text 11"/>
          <p:cNvSpPr/>
          <p:nvPr/>
        </p:nvSpPr>
        <p:spPr>
          <a:xfrm>
            <a:off x="7594759" y="6044089"/>
            <a:ext cx="2202656" cy="275273"/>
          </a:xfrm>
          <a:prstGeom prst="rect">
            <a:avLst/>
          </a:prstGeom>
          <a:noFill/>
          <a:ln/>
        </p:spPr>
        <p:txBody>
          <a:bodyPr wrap="none" lIns="0" tIns="0" rIns="0" bIns="0" rtlCol="0" anchor="t"/>
          <a:lstStyle/>
          <a:p>
            <a:pPr marL="0" indent="0" algn="l">
              <a:lnSpc>
                <a:spcPts val="2150"/>
              </a:lnSpc>
              <a:buNone/>
            </a:pPr>
            <a:r>
              <a:rPr lang="en-US" sz="1700" dirty="0">
                <a:solidFill>
                  <a:srgbClr val="E5E0DF"/>
                </a:solidFill>
                <a:latin typeface="Saira Medium" pitchFamily="34" charset="0"/>
                <a:ea typeface="Saira Medium" pitchFamily="34" charset="-122"/>
                <a:cs typeface="Saira Medium" pitchFamily="34" charset="-120"/>
              </a:rPr>
              <a:t>Statistics</a:t>
            </a:r>
            <a:endParaRPr lang="en-US" sz="1700" dirty="0"/>
          </a:p>
        </p:txBody>
      </p:sp>
      <p:sp>
        <p:nvSpPr>
          <p:cNvPr id="15" name="Text 12"/>
          <p:cNvSpPr/>
          <p:nvPr/>
        </p:nvSpPr>
        <p:spPr>
          <a:xfrm>
            <a:off x="7594759" y="6425089"/>
            <a:ext cx="6139339" cy="1127760"/>
          </a:xfrm>
          <a:prstGeom prst="rect">
            <a:avLst/>
          </a:prstGeom>
          <a:noFill/>
          <a:ln/>
        </p:spPr>
        <p:txBody>
          <a:bodyPr wrap="square" lIns="0" tIns="0" rIns="0" bIns="0" rtlCol="0" anchor="t"/>
          <a:lstStyle/>
          <a:p>
            <a:pPr marL="0" indent="0" algn="l">
              <a:lnSpc>
                <a:spcPts val="2200"/>
              </a:lnSpc>
              <a:buNone/>
            </a:pPr>
            <a:r>
              <a:rPr lang="en-US" sz="1350" dirty="0">
                <a:solidFill>
                  <a:srgbClr val="E5E0DF"/>
                </a:solidFill>
                <a:latin typeface="Roboto" pitchFamily="34" charset="0"/>
                <a:ea typeface="Roboto" pitchFamily="34" charset="-122"/>
                <a:cs typeface="Roboto" pitchFamily="34" charset="-120"/>
              </a:rPr>
              <a:t>According to the Verizon Data Breach Investigations Report (DBIR) 2024, an alarming statistic reveals that over 90% of all data breaches originated from phishing attacks. This highlights how critical it is for everyone to be aware and vigilant.</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85907" y="521970"/>
            <a:ext cx="4400431" cy="457795"/>
          </a:xfrm>
          <a:prstGeom prst="rect">
            <a:avLst/>
          </a:prstGeom>
          <a:noFill/>
          <a:ln/>
        </p:spPr>
        <p:txBody>
          <a:bodyPr wrap="none" lIns="0" tIns="0" rIns="0" bIns="0" rtlCol="0" anchor="t"/>
          <a:lstStyle/>
          <a:p>
            <a:pPr marL="0" indent="0" algn="l">
              <a:lnSpc>
                <a:spcPts val="3600"/>
              </a:lnSpc>
              <a:buNone/>
            </a:pPr>
            <a:r>
              <a:rPr lang="en-US" sz="2850" dirty="0">
                <a:solidFill>
                  <a:srgbClr val="FFFFFF"/>
                </a:solidFill>
                <a:latin typeface="Saira Medium" pitchFamily="34" charset="0"/>
                <a:ea typeface="Saira Medium" pitchFamily="34" charset="-122"/>
                <a:cs typeface="Saira Medium" pitchFamily="34" charset="-120"/>
              </a:rPr>
              <a:t>Types of Phishing Attacks</a:t>
            </a:r>
            <a:endParaRPr lang="en-US" sz="2850" dirty="0"/>
          </a:p>
        </p:txBody>
      </p:sp>
      <p:sp>
        <p:nvSpPr>
          <p:cNvPr id="3" name="Shape 1"/>
          <p:cNvSpPr/>
          <p:nvPr/>
        </p:nvSpPr>
        <p:spPr>
          <a:xfrm>
            <a:off x="585907" y="1272659"/>
            <a:ext cx="329565" cy="329565"/>
          </a:xfrm>
          <a:prstGeom prst="roundRect">
            <a:avLst>
              <a:gd name="adj" fmla="val 40008"/>
            </a:avLst>
          </a:prstGeom>
          <a:solidFill>
            <a:srgbClr val="030303"/>
          </a:solidFill>
          <a:ln w="15240">
            <a:solidFill>
              <a:srgbClr val="FC8337"/>
            </a:solidFill>
            <a:prstDash val="solid"/>
          </a:ln>
        </p:spPr>
      </p:sp>
      <p:sp>
        <p:nvSpPr>
          <p:cNvPr id="4" name="Text 2"/>
          <p:cNvSpPr/>
          <p:nvPr/>
        </p:nvSpPr>
        <p:spPr>
          <a:xfrm>
            <a:off x="640854" y="1300103"/>
            <a:ext cx="219670" cy="274677"/>
          </a:xfrm>
          <a:prstGeom prst="rect">
            <a:avLst/>
          </a:prstGeom>
          <a:noFill/>
          <a:ln/>
        </p:spPr>
        <p:txBody>
          <a:bodyPr wrap="none" lIns="0" tIns="0" rIns="0" bIns="0" rtlCol="0" anchor="t"/>
          <a:lstStyle/>
          <a:p>
            <a:pPr marL="0" indent="0" algn="ctr">
              <a:lnSpc>
                <a:spcPts val="1700"/>
              </a:lnSpc>
              <a:buNone/>
            </a:pPr>
            <a:r>
              <a:rPr lang="en-US" sz="1700" dirty="0">
                <a:solidFill>
                  <a:srgbClr val="E5E0DF"/>
                </a:solidFill>
                <a:latin typeface="Saira Medium" pitchFamily="34" charset="0"/>
                <a:ea typeface="Saira Medium" pitchFamily="34" charset="-122"/>
                <a:cs typeface="Saira Medium" pitchFamily="34" charset="-120"/>
              </a:rPr>
              <a:t>1</a:t>
            </a:r>
            <a:endParaRPr lang="en-US" sz="1700" dirty="0"/>
          </a:p>
        </p:txBody>
      </p:sp>
      <p:sp>
        <p:nvSpPr>
          <p:cNvPr id="5" name="Text 3"/>
          <p:cNvSpPr/>
          <p:nvPr/>
        </p:nvSpPr>
        <p:spPr>
          <a:xfrm>
            <a:off x="1061918" y="1322903"/>
            <a:ext cx="1831181" cy="228838"/>
          </a:xfrm>
          <a:prstGeom prst="rect">
            <a:avLst/>
          </a:prstGeom>
          <a:noFill/>
          <a:ln/>
        </p:spPr>
        <p:txBody>
          <a:bodyPr wrap="none" lIns="0" tIns="0" rIns="0" bIns="0" rtlCol="0" anchor="t"/>
          <a:lstStyle/>
          <a:p>
            <a:pPr marL="0" indent="0" algn="l">
              <a:lnSpc>
                <a:spcPts val="1800"/>
              </a:lnSpc>
              <a:buNone/>
            </a:pPr>
            <a:r>
              <a:rPr lang="en-US" sz="1400" dirty="0">
                <a:solidFill>
                  <a:srgbClr val="E5E0DF"/>
                </a:solidFill>
                <a:latin typeface="Saira Medium" pitchFamily="34" charset="0"/>
                <a:ea typeface="Saira Medium" pitchFamily="34" charset="-122"/>
                <a:cs typeface="Saira Medium" pitchFamily="34" charset="-120"/>
              </a:rPr>
              <a:t>Email Phishing</a:t>
            </a:r>
            <a:endParaRPr lang="en-US" sz="1400" dirty="0"/>
          </a:p>
        </p:txBody>
      </p:sp>
      <p:sp>
        <p:nvSpPr>
          <p:cNvPr id="6" name="Text 4"/>
          <p:cNvSpPr/>
          <p:nvPr/>
        </p:nvSpPr>
        <p:spPr>
          <a:xfrm>
            <a:off x="1061918" y="1639610"/>
            <a:ext cx="12982575" cy="468630"/>
          </a:xfrm>
          <a:prstGeom prst="rect">
            <a:avLst/>
          </a:prstGeom>
          <a:noFill/>
          <a:ln/>
        </p:spPr>
        <p:txBody>
          <a:bodyPr wrap="square" lIns="0" tIns="0" rIns="0" bIns="0" rtlCol="0" anchor="t"/>
          <a:lstStyle/>
          <a:p>
            <a:pPr marL="0" indent="0" algn="l">
              <a:lnSpc>
                <a:spcPts val="1800"/>
              </a:lnSpc>
              <a:buNone/>
            </a:pPr>
            <a:r>
              <a:rPr lang="en-US" sz="1150" dirty="0">
                <a:solidFill>
                  <a:srgbClr val="E5E0DF"/>
                </a:solidFill>
                <a:latin typeface="Roboto" pitchFamily="34" charset="0"/>
                <a:ea typeface="Roboto" pitchFamily="34" charset="-122"/>
                <a:cs typeface="Roboto" pitchFamily="34" charset="-120"/>
              </a:rPr>
              <a:t>This is the most common form, where attackers send broad, generic emails that appear to be from legitimate, well-known companies or services, often attempting to create a sense of urgency or alarm.</a:t>
            </a:r>
            <a:endParaRPr lang="en-US" sz="1150" dirty="0"/>
          </a:p>
        </p:txBody>
      </p:sp>
      <p:sp>
        <p:nvSpPr>
          <p:cNvPr id="7" name="Shape 5"/>
          <p:cNvSpPr/>
          <p:nvPr/>
        </p:nvSpPr>
        <p:spPr>
          <a:xfrm>
            <a:off x="585907" y="2401133"/>
            <a:ext cx="329565" cy="329565"/>
          </a:xfrm>
          <a:prstGeom prst="roundRect">
            <a:avLst>
              <a:gd name="adj" fmla="val 40008"/>
            </a:avLst>
          </a:prstGeom>
          <a:solidFill>
            <a:srgbClr val="030303"/>
          </a:solidFill>
          <a:ln w="15240">
            <a:solidFill>
              <a:srgbClr val="FC8337"/>
            </a:solidFill>
            <a:prstDash val="solid"/>
          </a:ln>
        </p:spPr>
      </p:sp>
      <p:sp>
        <p:nvSpPr>
          <p:cNvPr id="8" name="Text 6"/>
          <p:cNvSpPr/>
          <p:nvPr/>
        </p:nvSpPr>
        <p:spPr>
          <a:xfrm>
            <a:off x="640854" y="2428577"/>
            <a:ext cx="219670" cy="274677"/>
          </a:xfrm>
          <a:prstGeom prst="rect">
            <a:avLst/>
          </a:prstGeom>
          <a:noFill/>
          <a:ln/>
        </p:spPr>
        <p:txBody>
          <a:bodyPr wrap="none" lIns="0" tIns="0" rIns="0" bIns="0" rtlCol="0" anchor="t"/>
          <a:lstStyle/>
          <a:p>
            <a:pPr marL="0" indent="0" algn="ctr">
              <a:lnSpc>
                <a:spcPts val="1700"/>
              </a:lnSpc>
              <a:buNone/>
            </a:pPr>
            <a:r>
              <a:rPr lang="en-US" sz="1700" dirty="0">
                <a:solidFill>
                  <a:srgbClr val="E5E0DF"/>
                </a:solidFill>
                <a:latin typeface="Saira Medium" pitchFamily="34" charset="0"/>
                <a:ea typeface="Saira Medium" pitchFamily="34" charset="-122"/>
                <a:cs typeface="Saira Medium" pitchFamily="34" charset="-120"/>
              </a:rPr>
              <a:t>2</a:t>
            </a:r>
            <a:endParaRPr lang="en-US" sz="1700" dirty="0"/>
          </a:p>
        </p:txBody>
      </p:sp>
      <p:sp>
        <p:nvSpPr>
          <p:cNvPr id="9" name="Text 7"/>
          <p:cNvSpPr/>
          <p:nvPr/>
        </p:nvSpPr>
        <p:spPr>
          <a:xfrm>
            <a:off x="1061918" y="2451378"/>
            <a:ext cx="1831181" cy="228838"/>
          </a:xfrm>
          <a:prstGeom prst="rect">
            <a:avLst/>
          </a:prstGeom>
          <a:noFill/>
          <a:ln/>
        </p:spPr>
        <p:txBody>
          <a:bodyPr wrap="none" lIns="0" tIns="0" rIns="0" bIns="0" rtlCol="0" anchor="t"/>
          <a:lstStyle/>
          <a:p>
            <a:pPr marL="0" indent="0" algn="l">
              <a:lnSpc>
                <a:spcPts val="1800"/>
              </a:lnSpc>
              <a:buNone/>
            </a:pPr>
            <a:r>
              <a:rPr lang="en-US" sz="1400" dirty="0">
                <a:solidFill>
                  <a:srgbClr val="E5E0DF"/>
                </a:solidFill>
                <a:latin typeface="Saira Medium" pitchFamily="34" charset="0"/>
                <a:ea typeface="Saira Medium" pitchFamily="34" charset="-122"/>
                <a:cs typeface="Saira Medium" pitchFamily="34" charset="-120"/>
              </a:rPr>
              <a:t>Spear Phishing</a:t>
            </a:r>
            <a:endParaRPr lang="en-US" sz="1400" dirty="0"/>
          </a:p>
        </p:txBody>
      </p:sp>
      <p:sp>
        <p:nvSpPr>
          <p:cNvPr id="10" name="Text 8"/>
          <p:cNvSpPr/>
          <p:nvPr/>
        </p:nvSpPr>
        <p:spPr>
          <a:xfrm>
            <a:off x="1061918" y="2768084"/>
            <a:ext cx="12982575" cy="468630"/>
          </a:xfrm>
          <a:prstGeom prst="rect">
            <a:avLst/>
          </a:prstGeom>
          <a:noFill/>
          <a:ln/>
        </p:spPr>
        <p:txBody>
          <a:bodyPr wrap="square" lIns="0" tIns="0" rIns="0" bIns="0" rtlCol="0" anchor="t"/>
          <a:lstStyle/>
          <a:p>
            <a:pPr marL="0" indent="0" algn="l">
              <a:lnSpc>
                <a:spcPts val="1800"/>
              </a:lnSpc>
              <a:buNone/>
            </a:pPr>
            <a:r>
              <a:rPr lang="en-US" sz="1150" dirty="0">
                <a:solidFill>
                  <a:srgbClr val="E5E0DF"/>
                </a:solidFill>
                <a:latin typeface="Roboto" pitchFamily="34" charset="0"/>
                <a:ea typeface="Roboto" pitchFamily="34" charset="-122"/>
                <a:cs typeface="Roboto" pitchFamily="34" charset="-120"/>
              </a:rPr>
              <a:t>Highly targeted attacks where emails are personalized for specific individuals, leveraging publicly available information or details gleaned from social media to make the communication more convincing.</a:t>
            </a:r>
            <a:endParaRPr lang="en-US" sz="1150" dirty="0"/>
          </a:p>
        </p:txBody>
      </p:sp>
      <p:sp>
        <p:nvSpPr>
          <p:cNvPr id="11" name="Shape 9"/>
          <p:cNvSpPr/>
          <p:nvPr/>
        </p:nvSpPr>
        <p:spPr>
          <a:xfrm>
            <a:off x="585907" y="3529608"/>
            <a:ext cx="329565" cy="329565"/>
          </a:xfrm>
          <a:prstGeom prst="roundRect">
            <a:avLst>
              <a:gd name="adj" fmla="val 40008"/>
            </a:avLst>
          </a:prstGeom>
          <a:solidFill>
            <a:srgbClr val="030303"/>
          </a:solidFill>
          <a:ln w="15240">
            <a:solidFill>
              <a:srgbClr val="FC8337"/>
            </a:solidFill>
            <a:prstDash val="solid"/>
          </a:ln>
        </p:spPr>
      </p:sp>
      <p:sp>
        <p:nvSpPr>
          <p:cNvPr id="12" name="Text 10"/>
          <p:cNvSpPr/>
          <p:nvPr/>
        </p:nvSpPr>
        <p:spPr>
          <a:xfrm>
            <a:off x="640854" y="3557052"/>
            <a:ext cx="219670" cy="274677"/>
          </a:xfrm>
          <a:prstGeom prst="rect">
            <a:avLst/>
          </a:prstGeom>
          <a:noFill/>
          <a:ln/>
        </p:spPr>
        <p:txBody>
          <a:bodyPr wrap="none" lIns="0" tIns="0" rIns="0" bIns="0" rtlCol="0" anchor="t"/>
          <a:lstStyle/>
          <a:p>
            <a:pPr marL="0" indent="0" algn="ctr">
              <a:lnSpc>
                <a:spcPts val="1700"/>
              </a:lnSpc>
              <a:buNone/>
            </a:pPr>
            <a:r>
              <a:rPr lang="en-US" sz="1700" dirty="0">
                <a:solidFill>
                  <a:srgbClr val="E5E0DF"/>
                </a:solidFill>
                <a:latin typeface="Saira Medium" pitchFamily="34" charset="0"/>
                <a:ea typeface="Saira Medium" pitchFamily="34" charset="-122"/>
                <a:cs typeface="Saira Medium" pitchFamily="34" charset="-120"/>
              </a:rPr>
              <a:t>3</a:t>
            </a:r>
            <a:endParaRPr lang="en-US" sz="1700" dirty="0"/>
          </a:p>
        </p:txBody>
      </p:sp>
      <p:sp>
        <p:nvSpPr>
          <p:cNvPr id="13" name="Text 11"/>
          <p:cNvSpPr/>
          <p:nvPr/>
        </p:nvSpPr>
        <p:spPr>
          <a:xfrm>
            <a:off x="1061918" y="3579852"/>
            <a:ext cx="1831181" cy="228838"/>
          </a:xfrm>
          <a:prstGeom prst="rect">
            <a:avLst/>
          </a:prstGeom>
          <a:noFill/>
          <a:ln/>
        </p:spPr>
        <p:txBody>
          <a:bodyPr wrap="none" lIns="0" tIns="0" rIns="0" bIns="0" rtlCol="0" anchor="t"/>
          <a:lstStyle/>
          <a:p>
            <a:pPr marL="0" indent="0" algn="l">
              <a:lnSpc>
                <a:spcPts val="1800"/>
              </a:lnSpc>
              <a:buNone/>
            </a:pPr>
            <a:r>
              <a:rPr lang="en-US" sz="1400" dirty="0">
                <a:solidFill>
                  <a:srgbClr val="E5E0DF"/>
                </a:solidFill>
                <a:latin typeface="Saira Medium" pitchFamily="34" charset="0"/>
                <a:ea typeface="Saira Medium" pitchFamily="34" charset="-122"/>
                <a:cs typeface="Saira Medium" pitchFamily="34" charset="-120"/>
              </a:rPr>
              <a:t>Whaling</a:t>
            </a:r>
            <a:endParaRPr lang="en-US" sz="1400" dirty="0"/>
          </a:p>
        </p:txBody>
      </p:sp>
      <p:sp>
        <p:nvSpPr>
          <p:cNvPr id="14" name="Text 12"/>
          <p:cNvSpPr/>
          <p:nvPr/>
        </p:nvSpPr>
        <p:spPr>
          <a:xfrm>
            <a:off x="1061918" y="3896558"/>
            <a:ext cx="12982575" cy="234315"/>
          </a:xfrm>
          <a:prstGeom prst="rect">
            <a:avLst/>
          </a:prstGeom>
          <a:noFill/>
          <a:ln/>
        </p:spPr>
        <p:txBody>
          <a:bodyPr wrap="none" lIns="0" tIns="0" rIns="0" bIns="0" rtlCol="0" anchor="t"/>
          <a:lstStyle/>
          <a:p>
            <a:pPr marL="0" indent="0" algn="l">
              <a:lnSpc>
                <a:spcPts val="1800"/>
              </a:lnSpc>
              <a:buNone/>
            </a:pPr>
            <a:r>
              <a:rPr lang="en-US" sz="1150" dirty="0">
                <a:solidFill>
                  <a:srgbClr val="E5E0DF"/>
                </a:solidFill>
                <a:latin typeface="Roboto" pitchFamily="34" charset="0"/>
                <a:ea typeface="Roboto" pitchFamily="34" charset="-122"/>
                <a:cs typeface="Roboto" pitchFamily="34" charset="-120"/>
              </a:rPr>
              <a:t>An extremely specific form of spear phishing that targets high-profile executives like CFOs or CEOs, aiming to gain access to sensitive company data or authorize large financial transactions.</a:t>
            </a:r>
            <a:endParaRPr lang="en-US" sz="1150" dirty="0"/>
          </a:p>
        </p:txBody>
      </p:sp>
      <p:sp>
        <p:nvSpPr>
          <p:cNvPr id="15" name="Shape 13"/>
          <p:cNvSpPr/>
          <p:nvPr/>
        </p:nvSpPr>
        <p:spPr>
          <a:xfrm>
            <a:off x="585907" y="4423767"/>
            <a:ext cx="329565" cy="329565"/>
          </a:xfrm>
          <a:prstGeom prst="roundRect">
            <a:avLst>
              <a:gd name="adj" fmla="val 40008"/>
            </a:avLst>
          </a:prstGeom>
          <a:solidFill>
            <a:srgbClr val="030303"/>
          </a:solidFill>
          <a:ln w="15240">
            <a:solidFill>
              <a:srgbClr val="FC8337"/>
            </a:solidFill>
            <a:prstDash val="solid"/>
          </a:ln>
        </p:spPr>
      </p:sp>
      <p:sp>
        <p:nvSpPr>
          <p:cNvPr id="16" name="Text 14"/>
          <p:cNvSpPr/>
          <p:nvPr/>
        </p:nvSpPr>
        <p:spPr>
          <a:xfrm>
            <a:off x="640854" y="4451211"/>
            <a:ext cx="219670" cy="274677"/>
          </a:xfrm>
          <a:prstGeom prst="rect">
            <a:avLst/>
          </a:prstGeom>
          <a:noFill/>
          <a:ln/>
        </p:spPr>
        <p:txBody>
          <a:bodyPr wrap="none" lIns="0" tIns="0" rIns="0" bIns="0" rtlCol="0" anchor="t"/>
          <a:lstStyle/>
          <a:p>
            <a:pPr marL="0" indent="0" algn="ctr">
              <a:lnSpc>
                <a:spcPts val="1700"/>
              </a:lnSpc>
              <a:buNone/>
            </a:pPr>
            <a:r>
              <a:rPr lang="en-US" sz="1700" dirty="0">
                <a:solidFill>
                  <a:srgbClr val="E5E0DF"/>
                </a:solidFill>
                <a:latin typeface="Saira Medium" pitchFamily="34" charset="0"/>
                <a:ea typeface="Saira Medium" pitchFamily="34" charset="-122"/>
                <a:cs typeface="Saira Medium" pitchFamily="34" charset="-120"/>
              </a:rPr>
              <a:t>4</a:t>
            </a:r>
            <a:endParaRPr lang="en-US" sz="1700" dirty="0"/>
          </a:p>
        </p:txBody>
      </p:sp>
      <p:sp>
        <p:nvSpPr>
          <p:cNvPr id="17" name="Text 15"/>
          <p:cNvSpPr/>
          <p:nvPr/>
        </p:nvSpPr>
        <p:spPr>
          <a:xfrm>
            <a:off x="1061918" y="4474012"/>
            <a:ext cx="1831181" cy="228838"/>
          </a:xfrm>
          <a:prstGeom prst="rect">
            <a:avLst/>
          </a:prstGeom>
          <a:noFill/>
          <a:ln/>
        </p:spPr>
        <p:txBody>
          <a:bodyPr wrap="none" lIns="0" tIns="0" rIns="0" bIns="0" rtlCol="0" anchor="t"/>
          <a:lstStyle/>
          <a:p>
            <a:pPr marL="0" indent="0" algn="l">
              <a:lnSpc>
                <a:spcPts val="1800"/>
              </a:lnSpc>
              <a:buNone/>
            </a:pPr>
            <a:r>
              <a:rPr lang="en-US" sz="1400" dirty="0">
                <a:solidFill>
                  <a:srgbClr val="E5E0DF"/>
                </a:solidFill>
                <a:latin typeface="Saira Medium" pitchFamily="34" charset="0"/>
                <a:ea typeface="Saira Medium" pitchFamily="34" charset="-122"/>
                <a:cs typeface="Saira Medium" pitchFamily="34" charset="-120"/>
              </a:rPr>
              <a:t>Smishing</a:t>
            </a:r>
            <a:endParaRPr lang="en-US" sz="1400" dirty="0"/>
          </a:p>
        </p:txBody>
      </p:sp>
      <p:sp>
        <p:nvSpPr>
          <p:cNvPr id="18" name="Text 16"/>
          <p:cNvSpPr/>
          <p:nvPr/>
        </p:nvSpPr>
        <p:spPr>
          <a:xfrm>
            <a:off x="1061918" y="4790718"/>
            <a:ext cx="12982575" cy="234315"/>
          </a:xfrm>
          <a:prstGeom prst="rect">
            <a:avLst/>
          </a:prstGeom>
          <a:noFill/>
          <a:ln/>
        </p:spPr>
        <p:txBody>
          <a:bodyPr wrap="none" lIns="0" tIns="0" rIns="0" bIns="0" rtlCol="0" anchor="t"/>
          <a:lstStyle/>
          <a:p>
            <a:pPr marL="0" indent="0" algn="l">
              <a:lnSpc>
                <a:spcPts val="1800"/>
              </a:lnSpc>
              <a:buNone/>
            </a:pPr>
            <a:r>
              <a:rPr lang="en-US" sz="1150" dirty="0">
                <a:solidFill>
                  <a:srgbClr val="E5E0DF"/>
                </a:solidFill>
                <a:latin typeface="Roboto" pitchFamily="34" charset="0"/>
                <a:ea typeface="Roboto" pitchFamily="34" charset="-122"/>
                <a:cs typeface="Roboto" pitchFamily="34" charset="-120"/>
              </a:rPr>
              <a:t>Phishing attacks conducted via SMS messages (text messages), often containing malicious links that, when clicked, can install malware or redirect users to fake websites.</a:t>
            </a:r>
            <a:endParaRPr lang="en-US" sz="1150" dirty="0"/>
          </a:p>
        </p:txBody>
      </p:sp>
      <p:sp>
        <p:nvSpPr>
          <p:cNvPr id="19" name="Shape 17"/>
          <p:cNvSpPr/>
          <p:nvPr/>
        </p:nvSpPr>
        <p:spPr>
          <a:xfrm>
            <a:off x="585907" y="5317927"/>
            <a:ext cx="329565" cy="329565"/>
          </a:xfrm>
          <a:prstGeom prst="roundRect">
            <a:avLst>
              <a:gd name="adj" fmla="val 40008"/>
            </a:avLst>
          </a:prstGeom>
          <a:solidFill>
            <a:srgbClr val="030303"/>
          </a:solidFill>
          <a:ln w="15240">
            <a:solidFill>
              <a:srgbClr val="FC8337"/>
            </a:solidFill>
            <a:prstDash val="solid"/>
          </a:ln>
        </p:spPr>
      </p:sp>
      <p:sp>
        <p:nvSpPr>
          <p:cNvPr id="20" name="Text 18"/>
          <p:cNvSpPr/>
          <p:nvPr/>
        </p:nvSpPr>
        <p:spPr>
          <a:xfrm>
            <a:off x="640854" y="5345370"/>
            <a:ext cx="219670" cy="274677"/>
          </a:xfrm>
          <a:prstGeom prst="rect">
            <a:avLst/>
          </a:prstGeom>
          <a:noFill/>
          <a:ln/>
        </p:spPr>
        <p:txBody>
          <a:bodyPr wrap="none" lIns="0" tIns="0" rIns="0" bIns="0" rtlCol="0" anchor="t"/>
          <a:lstStyle/>
          <a:p>
            <a:pPr marL="0" indent="0" algn="ctr">
              <a:lnSpc>
                <a:spcPts val="1700"/>
              </a:lnSpc>
              <a:buNone/>
            </a:pPr>
            <a:r>
              <a:rPr lang="en-US" sz="1700" dirty="0">
                <a:solidFill>
                  <a:srgbClr val="E5E0DF"/>
                </a:solidFill>
                <a:latin typeface="Saira Medium" pitchFamily="34" charset="0"/>
                <a:ea typeface="Saira Medium" pitchFamily="34" charset="-122"/>
                <a:cs typeface="Saira Medium" pitchFamily="34" charset="-120"/>
              </a:rPr>
              <a:t>5</a:t>
            </a:r>
            <a:endParaRPr lang="en-US" sz="1700" dirty="0"/>
          </a:p>
        </p:txBody>
      </p:sp>
      <p:sp>
        <p:nvSpPr>
          <p:cNvPr id="21" name="Text 19"/>
          <p:cNvSpPr/>
          <p:nvPr/>
        </p:nvSpPr>
        <p:spPr>
          <a:xfrm>
            <a:off x="1061918" y="5368171"/>
            <a:ext cx="1831181" cy="228838"/>
          </a:xfrm>
          <a:prstGeom prst="rect">
            <a:avLst/>
          </a:prstGeom>
          <a:noFill/>
          <a:ln/>
        </p:spPr>
        <p:txBody>
          <a:bodyPr wrap="none" lIns="0" tIns="0" rIns="0" bIns="0" rtlCol="0" anchor="t"/>
          <a:lstStyle/>
          <a:p>
            <a:pPr marL="0" indent="0" algn="l">
              <a:lnSpc>
                <a:spcPts val="1800"/>
              </a:lnSpc>
              <a:buNone/>
            </a:pPr>
            <a:r>
              <a:rPr lang="en-US" sz="1400" dirty="0">
                <a:solidFill>
                  <a:srgbClr val="E5E0DF"/>
                </a:solidFill>
                <a:latin typeface="Saira Medium" pitchFamily="34" charset="0"/>
                <a:ea typeface="Saira Medium" pitchFamily="34" charset="-122"/>
                <a:cs typeface="Saira Medium" pitchFamily="34" charset="-120"/>
              </a:rPr>
              <a:t>Vishing</a:t>
            </a:r>
            <a:endParaRPr lang="en-US" sz="1400" dirty="0"/>
          </a:p>
        </p:txBody>
      </p:sp>
      <p:sp>
        <p:nvSpPr>
          <p:cNvPr id="22" name="Text 20"/>
          <p:cNvSpPr/>
          <p:nvPr/>
        </p:nvSpPr>
        <p:spPr>
          <a:xfrm>
            <a:off x="1061918" y="5684877"/>
            <a:ext cx="12982575" cy="234315"/>
          </a:xfrm>
          <a:prstGeom prst="rect">
            <a:avLst/>
          </a:prstGeom>
          <a:noFill/>
          <a:ln/>
        </p:spPr>
        <p:txBody>
          <a:bodyPr wrap="none" lIns="0" tIns="0" rIns="0" bIns="0" rtlCol="0" anchor="t"/>
          <a:lstStyle/>
          <a:p>
            <a:pPr marL="0" indent="0" algn="l">
              <a:lnSpc>
                <a:spcPts val="1800"/>
              </a:lnSpc>
              <a:buNone/>
            </a:pPr>
            <a:r>
              <a:rPr lang="en-US" sz="1150" dirty="0">
                <a:solidFill>
                  <a:srgbClr val="E5E0DF"/>
                </a:solidFill>
                <a:latin typeface="Roboto" pitchFamily="34" charset="0"/>
                <a:ea typeface="Roboto" pitchFamily="34" charset="-122"/>
                <a:cs typeface="Roboto" pitchFamily="34" charset="-120"/>
              </a:rPr>
              <a:t>Voice phishing, where attackers use phone calls to impersonate legitimate entities such as banks, government agencies, or tech support, to trick victims into revealing personal information.</a:t>
            </a:r>
            <a:endParaRPr lang="en-US" sz="1150" dirty="0"/>
          </a:p>
        </p:txBody>
      </p:sp>
      <p:sp>
        <p:nvSpPr>
          <p:cNvPr id="23" name="Shape 21"/>
          <p:cNvSpPr/>
          <p:nvPr/>
        </p:nvSpPr>
        <p:spPr>
          <a:xfrm>
            <a:off x="585907" y="6212086"/>
            <a:ext cx="329565" cy="329565"/>
          </a:xfrm>
          <a:prstGeom prst="roundRect">
            <a:avLst>
              <a:gd name="adj" fmla="val 40008"/>
            </a:avLst>
          </a:prstGeom>
          <a:solidFill>
            <a:srgbClr val="030303"/>
          </a:solidFill>
          <a:ln w="15240">
            <a:solidFill>
              <a:srgbClr val="FC8337"/>
            </a:solidFill>
            <a:prstDash val="solid"/>
          </a:ln>
        </p:spPr>
      </p:sp>
      <p:sp>
        <p:nvSpPr>
          <p:cNvPr id="24" name="Text 22"/>
          <p:cNvSpPr/>
          <p:nvPr/>
        </p:nvSpPr>
        <p:spPr>
          <a:xfrm>
            <a:off x="640854" y="6239530"/>
            <a:ext cx="219670" cy="274677"/>
          </a:xfrm>
          <a:prstGeom prst="rect">
            <a:avLst/>
          </a:prstGeom>
          <a:noFill/>
          <a:ln/>
        </p:spPr>
        <p:txBody>
          <a:bodyPr wrap="none" lIns="0" tIns="0" rIns="0" bIns="0" rtlCol="0" anchor="t"/>
          <a:lstStyle/>
          <a:p>
            <a:pPr marL="0" indent="0" algn="ctr">
              <a:lnSpc>
                <a:spcPts val="1700"/>
              </a:lnSpc>
              <a:buNone/>
            </a:pPr>
            <a:r>
              <a:rPr lang="en-US" sz="1700" dirty="0">
                <a:solidFill>
                  <a:srgbClr val="E5E0DF"/>
                </a:solidFill>
                <a:latin typeface="Saira Medium" pitchFamily="34" charset="0"/>
                <a:ea typeface="Saira Medium" pitchFamily="34" charset="-122"/>
                <a:cs typeface="Saira Medium" pitchFamily="34" charset="-120"/>
              </a:rPr>
              <a:t>6</a:t>
            </a:r>
            <a:endParaRPr lang="en-US" sz="1700" dirty="0"/>
          </a:p>
        </p:txBody>
      </p:sp>
      <p:sp>
        <p:nvSpPr>
          <p:cNvPr id="25" name="Text 23"/>
          <p:cNvSpPr/>
          <p:nvPr/>
        </p:nvSpPr>
        <p:spPr>
          <a:xfrm>
            <a:off x="1061918" y="6262330"/>
            <a:ext cx="1831181" cy="228838"/>
          </a:xfrm>
          <a:prstGeom prst="rect">
            <a:avLst/>
          </a:prstGeom>
          <a:noFill/>
          <a:ln/>
        </p:spPr>
        <p:txBody>
          <a:bodyPr wrap="none" lIns="0" tIns="0" rIns="0" bIns="0" rtlCol="0" anchor="t"/>
          <a:lstStyle/>
          <a:p>
            <a:pPr marL="0" indent="0" algn="l">
              <a:lnSpc>
                <a:spcPts val="1800"/>
              </a:lnSpc>
              <a:buNone/>
            </a:pPr>
            <a:r>
              <a:rPr lang="en-US" sz="1400" dirty="0">
                <a:solidFill>
                  <a:srgbClr val="E5E0DF"/>
                </a:solidFill>
                <a:latin typeface="Saira Medium" pitchFamily="34" charset="0"/>
                <a:ea typeface="Saira Medium" pitchFamily="34" charset="-122"/>
                <a:cs typeface="Saira Medium" pitchFamily="34" charset="-120"/>
              </a:rPr>
              <a:t>Clone Phishing</a:t>
            </a:r>
            <a:endParaRPr lang="en-US" sz="1400" dirty="0"/>
          </a:p>
        </p:txBody>
      </p:sp>
      <p:sp>
        <p:nvSpPr>
          <p:cNvPr id="26" name="Text 24"/>
          <p:cNvSpPr/>
          <p:nvPr/>
        </p:nvSpPr>
        <p:spPr>
          <a:xfrm>
            <a:off x="1061918" y="6579037"/>
            <a:ext cx="12982575" cy="234315"/>
          </a:xfrm>
          <a:prstGeom prst="rect">
            <a:avLst/>
          </a:prstGeom>
          <a:noFill/>
          <a:ln/>
        </p:spPr>
        <p:txBody>
          <a:bodyPr wrap="none" lIns="0" tIns="0" rIns="0" bIns="0" rtlCol="0" anchor="t"/>
          <a:lstStyle/>
          <a:p>
            <a:pPr marL="0" indent="0" algn="l">
              <a:lnSpc>
                <a:spcPts val="1800"/>
              </a:lnSpc>
              <a:buNone/>
            </a:pPr>
            <a:r>
              <a:rPr lang="en-US" sz="1150" dirty="0">
                <a:solidFill>
                  <a:srgbClr val="E5E0DF"/>
                </a:solidFill>
                <a:latin typeface="Roboto" pitchFamily="34" charset="0"/>
                <a:ea typeface="Roboto" pitchFamily="34" charset="-122"/>
                <a:cs typeface="Roboto" pitchFamily="34" charset="-120"/>
              </a:rPr>
              <a:t>Attackers create an exact replica of a legitimate, previously delivered email, then replace links or attachments with malicious versions. They might claim it's an "updated" version of the original.</a:t>
            </a:r>
            <a:endParaRPr lang="en-US" sz="1150" dirty="0"/>
          </a:p>
        </p:txBody>
      </p:sp>
      <p:sp>
        <p:nvSpPr>
          <p:cNvPr id="27" name="Shape 25"/>
          <p:cNvSpPr/>
          <p:nvPr/>
        </p:nvSpPr>
        <p:spPr>
          <a:xfrm>
            <a:off x="585907" y="7106245"/>
            <a:ext cx="329565" cy="329565"/>
          </a:xfrm>
          <a:prstGeom prst="roundRect">
            <a:avLst>
              <a:gd name="adj" fmla="val 40008"/>
            </a:avLst>
          </a:prstGeom>
          <a:solidFill>
            <a:srgbClr val="030303"/>
          </a:solidFill>
          <a:ln w="15240">
            <a:solidFill>
              <a:srgbClr val="FC8337"/>
            </a:solidFill>
            <a:prstDash val="solid"/>
          </a:ln>
        </p:spPr>
      </p:sp>
      <p:sp>
        <p:nvSpPr>
          <p:cNvPr id="28" name="Text 26"/>
          <p:cNvSpPr/>
          <p:nvPr/>
        </p:nvSpPr>
        <p:spPr>
          <a:xfrm>
            <a:off x="640854" y="7133689"/>
            <a:ext cx="219670" cy="274677"/>
          </a:xfrm>
          <a:prstGeom prst="rect">
            <a:avLst/>
          </a:prstGeom>
          <a:noFill/>
          <a:ln/>
        </p:spPr>
        <p:txBody>
          <a:bodyPr wrap="none" lIns="0" tIns="0" rIns="0" bIns="0" rtlCol="0" anchor="t"/>
          <a:lstStyle/>
          <a:p>
            <a:pPr marL="0" indent="0" algn="ctr">
              <a:lnSpc>
                <a:spcPts val="1700"/>
              </a:lnSpc>
              <a:buNone/>
            </a:pPr>
            <a:r>
              <a:rPr lang="en-US" sz="1700" dirty="0">
                <a:solidFill>
                  <a:srgbClr val="E5E0DF"/>
                </a:solidFill>
                <a:latin typeface="Saira Medium" pitchFamily="34" charset="0"/>
                <a:ea typeface="Saira Medium" pitchFamily="34" charset="-122"/>
                <a:cs typeface="Saira Medium" pitchFamily="34" charset="-120"/>
              </a:rPr>
              <a:t>7</a:t>
            </a:r>
            <a:endParaRPr lang="en-US" sz="1700" dirty="0"/>
          </a:p>
        </p:txBody>
      </p:sp>
      <p:sp>
        <p:nvSpPr>
          <p:cNvPr id="29" name="Text 27"/>
          <p:cNvSpPr/>
          <p:nvPr/>
        </p:nvSpPr>
        <p:spPr>
          <a:xfrm>
            <a:off x="1061918" y="7156490"/>
            <a:ext cx="2881789" cy="228838"/>
          </a:xfrm>
          <a:prstGeom prst="rect">
            <a:avLst/>
          </a:prstGeom>
          <a:noFill/>
          <a:ln/>
        </p:spPr>
        <p:txBody>
          <a:bodyPr wrap="none" lIns="0" tIns="0" rIns="0" bIns="0" rtlCol="0" anchor="t"/>
          <a:lstStyle/>
          <a:p>
            <a:pPr marL="0" indent="0" algn="l">
              <a:lnSpc>
                <a:spcPts val="1800"/>
              </a:lnSpc>
              <a:buNone/>
            </a:pPr>
            <a:r>
              <a:rPr lang="en-US" sz="1400" dirty="0">
                <a:solidFill>
                  <a:srgbClr val="E5E0DF"/>
                </a:solidFill>
                <a:latin typeface="Saira Medium" pitchFamily="34" charset="0"/>
                <a:ea typeface="Saira Medium" pitchFamily="34" charset="-122"/>
                <a:cs typeface="Saira Medium" pitchFamily="34" charset="-120"/>
              </a:rPr>
              <a:t>Business Email Compromise (BEC)</a:t>
            </a:r>
            <a:endParaRPr lang="en-US" sz="1400" dirty="0"/>
          </a:p>
        </p:txBody>
      </p:sp>
      <p:sp>
        <p:nvSpPr>
          <p:cNvPr id="30" name="Text 28"/>
          <p:cNvSpPr/>
          <p:nvPr/>
        </p:nvSpPr>
        <p:spPr>
          <a:xfrm>
            <a:off x="1061918" y="7473196"/>
            <a:ext cx="12982575" cy="234315"/>
          </a:xfrm>
          <a:prstGeom prst="rect">
            <a:avLst/>
          </a:prstGeom>
          <a:noFill/>
          <a:ln/>
        </p:spPr>
        <p:txBody>
          <a:bodyPr wrap="none" lIns="0" tIns="0" rIns="0" bIns="0" rtlCol="0" anchor="t"/>
          <a:lstStyle/>
          <a:p>
            <a:pPr marL="0" indent="0" algn="l">
              <a:lnSpc>
                <a:spcPts val="1800"/>
              </a:lnSpc>
              <a:buNone/>
            </a:pPr>
            <a:r>
              <a:rPr lang="en-US" sz="1150" dirty="0">
                <a:solidFill>
                  <a:srgbClr val="E5E0DF"/>
                </a:solidFill>
                <a:latin typeface="Roboto" pitchFamily="34" charset="0"/>
                <a:ea typeface="Roboto" pitchFamily="34" charset="-122"/>
                <a:cs typeface="Roboto" pitchFamily="34" charset="-120"/>
              </a:rPr>
              <a:t>Sophisticated scams involving the impersonation of a business partner or an internal colleague (e.g., a CEO) to trick employees into transferring funds or sensitive data.</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26745" y="558165"/>
            <a:ext cx="6365796" cy="489585"/>
          </a:xfrm>
          <a:prstGeom prst="rect">
            <a:avLst/>
          </a:prstGeom>
          <a:noFill/>
          <a:ln/>
        </p:spPr>
        <p:txBody>
          <a:bodyPr wrap="none" lIns="0" tIns="0" rIns="0" bIns="0" rtlCol="0" anchor="t"/>
          <a:lstStyle/>
          <a:p>
            <a:pPr marL="0" indent="0" algn="l">
              <a:lnSpc>
                <a:spcPts val="3850"/>
              </a:lnSpc>
              <a:buNone/>
            </a:pPr>
            <a:r>
              <a:rPr lang="en-US" sz="3050" dirty="0">
                <a:solidFill>
                  <a:srgbClr val="FFFFFF"/>
                </a:solidFill>
                <a:latin typeface="Saira Medium" pitchFamily="34" charset="0"/>
                <a:ea typeface="Saira Medium" pitchFamily="34" charset="-122"/>
                <a:cs typeface="Saira Medium" pitchFamily="34" charset="-120"/>
              </a:rPr>
              <a:t>How to Recognize a Phishing Email</a:t>
            </a:r>
            <a:endParaRPr lang="en-US" sz="3050" dirty="0"/>
          </a:p>
        </p:txBody>
      </p:sp>
      <p:sp>
        <p:nvSpPr>
          <p:cNvPr id="3" name="Shape 1"/>
          <p:cNvSpPr/>
          <p:nvPr/>
        </p:nvSpPr>
        <p:spPr>
          <a:xfrm>
            <a:off x="626745" y="1458992"/>
            <a:ext cx="352544" cy="352544"/>
          </a:xfrm>
          <a:prstGeom prst="roundRect">
            <a:avLst>
              <a:gd name="adj" fmla="val 40004"/>
            </a:avLst>
          </a:prstGeom>
          <a:solidFill>
            <a:srgbClr val="030303"/>
          </a:solidFill>
          <a:ln w="15240">
            <a:solidFill>
              <a:srgbClr val="FC8337"/>
            </a:solidFill>
            <a:prstDash val="solid"/>
          </a:ln>
        </p:spPr>
      </p:sp>
      <p:sp>
        <p:nvSpPr>
          <p:cNvPr id="4" name="Text 2"/>
          <p:cNvSpPr/>
          <p:nvPr/>
        </p:nvSpPr>
        <p:spPr>
          <a:xfrm>
            <a:off x="1135975" y="1512808"/>
            <a:ext cx="3084076" cy="244793"/>
          </a:xfrm>
          <a:prstGeom prst="rect">
            <a:avLst/>
          </a:prstGeom>
          <a:noFill/>
          <a:ln/>
        </p:spPr>
        <p:txBody>
          <a:bodyPr wrap="none" lIns="0" tIns="0" rIns="0" bIns="0" rtlCol="0" anchor="t"/>
          <a:lstStyle/>
          <a:p>
            <a:pPr marL="0" indent="0" algn="l">
              <a:lnSpc>
                <a:spcPts val="1900"/>
              </a:lnSpc>
              <a:buNone/>
            </a:pPr>
            <a:r>
              <a:rPr lang="en-US" sz="1500" dirty="0">
                <a:solidFill>
                  <a:srgbClr val="E5E0DF"/>
                </a:solidFill>
                <a:latin typeface="Saira Medium" pitchFamily="34" charset="0"/>
                <a:ea typeface="Saira Medium" pitchFamily="34" charset="-122"/>
                <a:cs typeface="Saira Medium" pitchFamily="34" charset="-120"/>
              </a:rPr>
              <a:t>Inconsistencies in Sender Address</a:t>
            </a:r>
            <a:endParaRPr lang="en-US" sz="1500" dirty="0"/>
          </a:p>
        </p:txBody>
      </p:sp>
      <p:sp>
        <p:nvSpPr>
          <p:cNvPr id="5" name="Text 3"/>
          <p:cNvSpPr/>
          <p:nvPr/>
        </p:nvSpPr>
        <p:spPr>
          <a:xfrm>
            <a:off x="1135975" y="1914287"/>
            <a:ext cx="5988129" cy="501253"/>
          </a:xfrm>
          <a:prstGeom prst="rect">
            <a:avLst/>
          </a:prstGeom>
          <a:noFill/>
          <a:ln/>
        </p:spPr>
        <p:txBody>
          <a:bodyPr wrap="square" lIns="0" tIns="0" rIns="0" bIns="0" rtlCol="0" anchor="t"/>
          <a:lstStyle/>
          <a:p>
            <a:pPr marL="0" indent="0" algn="l">
              <a:lnSpc>
                <a:spcPts val="1950"/>
              </a:lnSpc>
              <a:buNone/>
            </a:pPr>
            <a:r>
              <a:rPr lang="en-US" sz="1200" dirty="0">
                <a:solidFill>
                  <a:srgbClr val="E5E0DF"/>
                </a:solidFill>
                <a:latin typeface="Roboto" pitchFamily="34" charset="0"/>
                <a:ea typeface="Roboto" pitchFamily="34" charset="-122"/>
                <a:cs typeface="Roboto" pitchFamily="34" charset="-120"/>
              </a:rPr>
              <a:t>Always check the sender's full email address. Look for subtle misspellings or unusual domains, e.g., </a:t>
            </a:r>
            <a:r>
              <a:rPr lang="en-US" sz="1200" u="sng" dirty="0">
                <a:solidFill>
                  <a:srgbClr val="FC8337"/>
                </a:solidFill>
                <a:latin typeface="Roboto" pitchFamily="34" charset="0"/>
                <a:ea typeface="Roboto" pitchFamily="34" charset="-122"/>
                <a:cs typeface="Roboto" pitchFamily="34" charset="-120"/>
                <a:hlinkClick r:id="rId3">
                  <a:extLst>
                    <a:ext uri="{A12FA001-AC4F-418D-AE19-62706E023703}">
                      <ahyp:hlinkClr xmlns:ahyp="http://schemas.microsoft.com/office/drawing/2018/hyperlinkcolor" val="tx"/>
                    </a:ext>
                  </a:extLst>
                </a:hlinkClick>
              </a:rPr>
              <a:t>support@arnazon.com</a:t>
            </a:r>
            <a:r>
              <a:rPr lang="en-US" sz="1200" dirty="0">
                <a:solidFill>
                  <a:srgbClr val="E5E0DF"/>
                </a:solidFill>
                <a:latin typeface="Roboto" pitchFamily="34" charset="0"/>
                <a:ea typeface="Roboto" pitchFamily="34" charset="-122"/>
                <a:cs typeface="Roboto" pitchFamily="34" charset="-120"/>
              </a:rPr>
              <a:t> instead of @amazon.com.</a:t>
            </a:r>
            <a:endParaRPr lang="en-US" sz="1200" dirty="0"/>
          </a:p>
        </p:txBody>
      </p:sp>
      <p:sp>
        <p:nvSpPr>
          <p:cNvPr id="6" name="Shape 4"/>
          <p:cNvSpPr/>
          <p:nvPr/>
        </p:nvSpPr>
        <p:spPr>
          <a:xfrm>
            <a:off x="626745" y="2728913"/>
            <a:ext cx="352544" cy="352544"/>
          </a:xfrm>
          <a:prstGeom prst="roundRect">
            <a:avLst>
              <a:gd name="adj" fmla="val 40004"/>
            </a:avLst>
          </a:prstGeom>
          <a:solidFill>
            <a:srgbClr val="030303"/>
          </a:solidFill>
          <a:ln w="15240">
            <a:solidFill>
              <a:srgbClr val="FC8337"/>
            </a:solidFill>
            <a:prstDash val="solid"/>
          </a:ln>
        </p:spPr>
      </p:sp>
      <p:sp>
        <p:nvSpPr>
          <p:cNvPr id="7" name="Text 5"/>
          <p:cNvSpPr/>
          <p:nvPr/>
        </p:nvSpPr>
        <p:spPr>
          <a:xfrm>
            <a:off x="1135975" y="2782729"/>
            <a:ext cx="2957036" cy="244793"/>
          </a:xfrm>
          <a:prstGeom prst="rect">
            <a:avLst/>
          </a:prstGeom>
          <a:noFill/>
          <a:ln/>
        </p:spPr>
        <p:txBody>
          <a:bodyPr wrap="none" lIns="0" tIns="0" rIns="0" bIns="0" rtlCol="0" anchor="t"/>
          <a:lstStyle/>
          <a:p>
            <a:pPr marL="0" indent="0" algn="l">
              <a:lnSpc>
                <a:spcPts val="1900"/>
              </a:lnSpc>
              <a:buNone/>
            </a:pPr>
            <a:r>
              <a:rPr lang="en-US" sz="1500" dirty="0">
                <a:solidFill>
                  <a:srgbClr val="E5E0DF"/>
                </a:solidFill>
                <a:latin typeface="Saira Medium" pitchFamily="34" charset="0"/>
                <a:ea typeface="Saira Medium" pitchFamily="34" charset="-122"/>
                <a:cs typeface="Saira Medium" pitchFamily="34" charset="-120"/>
              </a:rPr>
              <a:t>Urgent or Threatening Language</a:t>
            </a:r>
            <a:endParaRPr lang="en-US" sz="1500" dirty="0"/>
          </a:p>
        </p:txBody>
      </p:sp>
      <p:sp>
        <p:nvSpPr>
          <p:cNvPr id="8" name="Text 6"/>
          <p:cNvSpPr/>
          <p:nvPr/>
        </p:nvSpPr>
        <p:spPr>
          <a:xfrm>
            <a:off x="1135975" y="3184207"/>
            <a:ext cx="5988129" cy="501253"/>
          </a:xfrm>
          <a:prstGeom prst="rect">
            <a:avLst/>
          </a:prstGeom>
          <a:noFill/>
          <a:ln/>
        </p:spPr>
        <p:txBody>
          <a:bodyPr wrap="square" lIns="0" tIns="0" rIns="0" bIns="0" rtlCol="0" anchor="t"/>
          <a:lstStyle/>
          <a:p>
            <a:pPr marL="0" indent="0" algn="l">
              <a:lnSpc>
                <a:spcPts val="1950"/>
              </a:lnSpc>
              <a:buNone/>
            </a:pPr>
            <a:r>
              <a:rPr lang="en-US" sz="1200" dirty="0">
                <a:solidFill>
                  <a:srgbClr val="E5E0DF"/>
                </a:solidFill>
                <a:latin typeface="Roboto" pitchFamily="34" charset="0"/>
                <a:ea typeface="Roboto" pitchFamily="34" charset="-122"/>
                <a:cs typeface="Roboto" pitchFamily="34" charset="-120"/>
              </a:rPr>
              <a:t>Phishing emails often use high-pressure tactics to provoke immediate action, such as "Act now to avoid account suspension!" or "Your account will be locked."</a:t>
            </a:r>
            <a:endParaRPr lang="en-US" sz="1200" dirty="0"/>
          </a:p>
        </p:txBody>
      </p:sp>
      <p:sp>
        <p:nvSpPr>
          <p:cNvPr id="9" name="Shape 7"/>
          <p:cNvSpPr/>
          <p:nvPr/>
        </p:nvSpPr>
        <p:spPr>
          <a:xfrm>
            <a:off x="626745" y="3998833"/>
            <a:ext cx="352544" cy="352544"/>
          </a:xfrm>
          <a:prstGeom prst="roundRect">
            <a:avLst>
              <a:gd name="adj" fmla="val 40004"/>
            </a:avLst>
          </a:prstGeom>
          <a:solidFill>
            <a:srgbClr val="030303"/>
          </a:solidFill>
          <a:ln w="15240">
            <a:solidFill>
              <a:srgbClr val="FC8337"/>
            </a:solidFill>
            <a:prstDash val="solid"/>
          </a:ln>
        </p:spPr>
      </p:sp>
      <p:sp>
        <p:nvSpPr>
          <p:cNvPr id="10" name="Text 8"/>
          <p:cNvSpPr/>
          <p:nvPr/>
        </p:nvSpPr>
        <p:spPr>
          <a:xfrm>
            <a:off x="1135975" y="4052649"/>
            <a:ext cx="3050977" cy="244793"/>
          </a:xfrm>
          <a:prstGeom prst="rect">
            <a:avLst/>
          </a:prstGeom>
          <a:noFill/>
          <a:ln/>
        </p:spPr>
        <p:txBody>
          <a:bodyPr wrap="none" lIns="0" tIns="0" rIns="0" bIns="0" rtlCol="0" anchor="t"/>
          <a:lstStyle/>
          <a:p>
            <a:pPr marL="0" indent="0" algn="l">
              <a:lnSpc>
                <a:spcPts val="1900"/>
              </a:lnSpc>
              <a:buNone/>
            </a:pPr>
            <a:r>
              <a:rPr lang="en-US" sz="1500" dirty="0">
                <a:solidFill>
                  <a:srgbClr val="E5E0DF"/>
                </a:solidFill>
                <a:latin typeface="Saira Medium" pitchFamily="34" charset="0"/>
                <a:ea typeface="Saira Medium" pitchFamily="34" charset="-122"/>
                <a:cs typeface="Saira Medium" pitchFamily="34" charset="-120"/>
              </a:rPr>
              <a:t>Unexpected Links or Attachments</a:t>
            </a:r>
            <a:endParaRPr lang="en-US" sz="1500" dirty="0"/>
          </a:p>
        </p:txBody>
      </p:sp>
      <p:sp>
        <p:nvSpPr>
          <p:cNvPr id="11" name="Text 9"/>
          <p:cNvSpPr/>
          <p:nvPr/>
        </p:nvSpPr>
        <p:spPr>
          <a:xfrm>
            <a:off x="1135975" y="4454128"/>
            <a:ext cx="5988129" cy="501253"/>
          </a:xfrm>
          <a:prstGeom prst="rect">
            <a:avLst/>
          </a:prstGeom>
          <a:noFill/>
          <a:ln/>
        </p:spPr>
        <p:txBody>
          <a:bodyPr wrap="square" lIns="0" tIns="0" rIns="0" bIns="0" rtlCol="0" anchor="t"/>
          <a:lstStyle/>
          <a:p>
            <a:pPr marL="0" indent="0" algn="l">
              <a:lnSpc>
                <a:spcPts val="1950"/>
              </a:lnSpc>
              <a:buNone/>
            </a:pPr>
            <a:r>
              <a:rPr lang="en-US" sz="1200" dirty="0">
                <a:solidFill>
                  <a:srgbClr val="E5E0DF"/>
                </a:solidFill>
                <a:latin typeface="Roboto" pitchFamily="34" charset="0"/>
                <a:ea typeface="Roboto" pitchFamily="34" charset="-122"/>
                <a:cs typeface="Roboto" pitchFamily="34" charset="-120"/>
              </a:rPr>
              <a:t>Be wary of unsolicited links or attachments, especially if they are executables (.exe) or compressed files (.zip). These can contain malware.</a:t>
            </a:r>
            <a:endParaRPr lang="en-US" sz="1200" dirty="0"/>
          </a:p>
        </p:txBody>
      </p:sp>
      <p:sp>
        <p:nvSpPr>
          <p:cNvPr id="12" name="Shape 10"/>
          <p:cNvSpPr/>
          <p:nvPr/>
        </p:nvSpPr>
        <p:spPr>
          <a:xfrm>
            <a:off x="626745" y="5268754"/>
            <a:ext cx="352544" cy="352544"/>
          </a:xfrm>
          <a:prstGeom prst="roundRect">
            <a:avLst>
              <a:gd name="adj" fmla="val 40004"/>
            </a:avLst>
          </a:prstGeom>
          <a:solidFill>
            <a:srgbClr val="030303"/>
          </a:solidFill>
          <a:ln w="15240">
            <a:solidFill>
              <a:srgbClr val="FC8337"/>
            </a:solidFill>
            <a:prstDash val="solid"/>
          </a:ln>
        </p:spPr>
      </p:sp>
      <p:sp>
        <p:nvSpPr>
          <p:cNvPr id="13" name="Text 11"/>
          <p:cNvSpPr/>
          <p:nvPr/>
        </p:nvSpPr>
        <p:spPr>
          <a:xfrm>
            <a:off x="1135975" y="5322570"/>
            <a:ext cx="3020497" cy="244793"/>
          </a:xfrm>
          <a:prstGeom prst="rect">
            <a:avLst/>
          </a:prstGeom>
          <a:noFill/>
          <a:ln/>
        </p:spPr>
        <p:txBody>
          <a:bodyPr wrap="none" lIns="0" tIns="0" rIns="0" bIns="0" rtlCol="0" anchor="t"/>
          <a:lstStyle/>
          <a:p>
            <a:pPr marL="0" indent="0" algn="l">
              <a:lnSpc>
                <a:spcPts val="1900"/>
              </a:lnSpc>
              <a:buNone/>
            </a:pPr>
            <a:r>
              <a:rPr lang="en-US" sz="1500" dirty="0">
                <a:solidFill>
                  <a:srgbClr val="E5E0DF"/>
                </a:solidFill>
                <a:latin typeface="Saira Medium" pitchFamily="34" charset="0"/>
                <a:ea typeface="Saira Medium" pitchFamily="34" charset="-122"/>
                <a:cs typeface="Saira Medium" pitchFamily="34" charset="-120"/>
              </a:rPr>
              <a:t>Poor Grammar or Odd Formatting</a:t>
            </a:r>
            <a:endParaRPr lang="en-US" sz="1500" dirty="0"/>
          </a:p>
        </p:txBody>
      </p:sp>
      <p:sp>
        <p:nvSpPr>
          <p:cNvPr id="14" name="Text 12"/>
          <p:cNvSpPr/>
          <p:nvPr/>
        </p:nvSpPr>
        <p:spPr>
          <a:xfrm>
            <a:off x="1135975" y="5724049"/>
            <a:ext cx="5988129" cy="501253"/>
          </a:xfrm>
          <a:prstGeom prst="rect">
            <a:avLst/>
          </a:prstGeom>
          <a:noFill/>
          <a:ln/>
        </p:spPr>
        <p:txBody>
          <a:bodyPr wrap="square" lIns="0" tIns="0" rIns="0" bIns="0" rtlCol="0" anchor="t"/>
          <a:lstStyle/>
          <a:p>
            <a:pPr marL="0" indent="0" algn="l">
              <a:lnSpc>
                <a:spcPts val="1950"/>
              </a:lnSpc>
              <a:buNone/>
            </a:pPr>
            <a:r>
              <a:rPr lang="en-US" sz="1200" dirty="0">
                <a:solidFill>
                  <a:srgbClr val="E5E0DF"/>
                </a:solidFill>
                <a:latin typeface="Roboto" pitchFamily="34" charset="0"/>
                <a:ea typeface="Roboto" pitchFamily="34" charset="-122"/>
                <a:cs typeface="Roboto" pitchFamily="34" charset="-120"/>
              </a:rPr>
              <a:t>Legitimate organizations typically maintain high standards for their communications. Typos, grammatical errors, or inconsistent branding are major red flags.</a:t>
            </a:r>
            <a:endParaRPr lang="en-US" sz="1200" dirty="0"/>
          </a:p>
        </p:txBody>
      </p:sp>
      <p:sp>
        <p:nvSpPr>
          <p:cNvPr id="15" name="Shape 13"/>
          <p:cNvSpPr/>
          <p:nvPr/>
        </p:nvSpPr>
        <p:spPr>
          <a:xfrm>
            <a:off x="626745" y="6538674"/>
            <a:ext cx="352544" cy="352544"/>
          </a:xfrm>
          <a:prstGeom prst="roundRect">
            <a:avLst>
              <a:gd name="adj" fmla="val 40004"/>
            </a:avLst>
          </a:prstGeom>
          <a:solidFill>
            <a:srgbClr val="030303"/>
          </a:solidFill>
          <a:ln w="15240">
            <a:solidFill>
              <a:srgbClr val="FC8337"/>
            </a:solidFill>
            <a:prstDash val="solid"/>
          </a:ln>
        </p:spPr>
      </p:sp>
      <p:sp>
        <p:nvSpPr>
          <p:cNvPr id="16" name="Text 14"/>
          <p:cNvSpPr/>
          <p:nvPr/>
        </p:nvSpPr>
        <p:spPr>
          <a:xfrm>
            <a:off x="1135975" y="6592491"/>
            <a:ext cx="1958697" cy="244793"/>
          </a:xfrm>
          <a:prstGeom prst="rect">
            <a:avLst/>
          </a:prstGeom>
          <a:noFill/>
          <a:ln/>
        </p:spPr>
        <p:txBody>
          <a:bodyPr wrap="none" lIns="0" tIns="0" rIns="0" bIns="0" rtlCol="0" anchor="t"/>
          <a:lstStyle/>
          <a:p>
            <a:pPr marL="0" indent="0" algn="l">
              <a:lnSpc>
                <a:spcPts val="1900"/>
              </a:lnSpc>
              <a:buNone/>
            </a:pPr>
            <a:r>
              <a:rPr lang="en-US" sz="1500" dirty="0">
                <a:solidFill>
                  <a:srgbClr val="E5E0DF"/>
                </a:solidFill>
                <a:latin typeface="Saira Medium" pitchFamily="34" charset="0"/>
                <a:ea typeface="Saira Medium" pitchFamily="34" charset="-122"/>
                <a:cs typeface="Saira Medium" pitchFamily="34" charset="-120"/>
              </a:rPr>
              <a:t>Unusual Requests</a:t>
            </a:r>
            <a:endParaRPr lang="en-US" sz="1500" dirty="0"/>
          </a:p>
        </p:txBody>
      </p:sp>
      <p:sp>
        <p:nvSpPr>
          <p:cNvPr id="17" name="Text 15"/>
          <p:cNvSpPr/>
          <p:nvPr/>
        </p:nvSpPr>
        <p:spPr>
          <a:xfrm>
            <a:off x="1135975" y="6993969"/>
            <a:ext cx="5988129" cy="501253"/>
          </a:xfrm>
          <a:prstGeom prst="rect">
            <a:avLst/>
          </a:prstGeom>
          <a:noFill/>
          <a:ln/>
        </p:spPr>
        <p:txBody>
          <a:bodyPr wrap="square" lIns="0" tIns="0" rIns="0" bIns="0" rtlCol="0" anchor="t"/>
          <a:lstStyle/>
          <a:p>
            <a:pPr marL="0" indent="0" algn="l">
              <a:lnSpc>
                <a:spcPts val="1950"/>
              </a:lnSpc>
              <a:buNone/>
            </a:pPr>
            <a:r>
              <a:rPr lang="en-US" sz="1200" dirty="0">
                <a:solidFill>
                  <a:srgbClr val="E5E0DF"/>
                </a:solidFill>
                <a:latin typeface="Roboto" pitchFamily="34" charset="0"/>
                <a:ea typeface="Roboto" pitchFamily="34" charset="-122"/>
                <a:cs typeface="Roboto" pitchFamily="34" charset="-120"/>
              </a:rPr>
              <a:t>No reputable company will ask for your password, bank account details, or demand gift cards via email. Such requests are almost always indicators of a scam.</a:t>
            </a:r>
            <a:endParaRPr lang="en-US" sz="1200" dirty="0"/>
          </a:p>
        </p:txBody>
      </p:sp>
      <p:pic>
        <p:nvPicPr>
          <p:cNvPr id="18" name="Image 0" descr="preencoded.png"/>
          <p:cNvPicPr>
            <a:picLocks noChangeAspect="1"/>
          </p:cNvPicPr>
          <p:nvPr/>
        </p:nvPicPr>
        <p:blipFill>
          <a:blip r:embed="rId4"/>
          <a:stretch>
            <a:fillRect/>
          </a:stretch>
        </p:blipFill>
        <p:spPr>
          <a:xfrm>
            <a:off x="7513915" y="1458992"/>
            <a:ext cx="6497360" cy="4445556"/>
          </a:xfrm>
          <a:prstGeom prst="rect">
            <a:avLst/>
          </a:prstGeom>
        </p:spPr>
      </p:pic>
      <p:sp>
        <p:nvSpPr>
          <p:cNvPr id="19" name="Text 16"/>
          <p:cNvSpPr/>
          <p:nvPr/>
        </p:nvSpPr>
        <p:spPr>
          <a:xfrm>
            <a:off x="7748945" y="6080760"/>
            <a:ext cx="6262330" cy="501253"/>
          </a:xfrm>
          <a:prstGeom prst="rect">
            <a:avLst/>
          </a:prstGeom>
          <a:noFill/>
          <a:ln/>
        </p:spPr>
        <p:txBody>
          <a:bodyPr wrap="square" lIns="0" tIns="0" rIns="0" bIns="0" rtlCol="0" anchor="t"/>
          <a:lstStyle/>
          <a:p>
            <a:pPr marL="0" indent="0" algn="l">
              <a:lnSpc>
                <a:spcPts val="1950"/>
              </a:lnSpc>
              <a:buNone/>
            </a:pPr>
            <a:r>
              <a:rPr lang="en-US" sz="1200" b="1" dirty="0">
                <a:solidFill>
                  <a:srgbClr val="E5E0DF"/>
                </a:solidFill>
                <a:latin typeface="Roboto" pitchFamily="34" charset="0"/>
                <a:ea typeface="Roboto" pitchFamily="34" charset="-122"/>
                <a:cs typeface="Roboto" pitchFamily="34" charset="-120"/>
              </a:rPr>
              <a:t>Tip:</a:t>
            </a:r>
            <a:r>
              <a:rPr lang="en-US" sz="1200" dirty="0">
                <a:solidFill>
                  <a:srgbClr val="E5E0DF"/>
                </a:solidFill>
                <a:latin typeface="Roboto" pitchFamily="34" charset="0"/>
                <a:ea typeface="Roboto" pitchFamily="34" charset="-122"/>
                <a:cs typeface="Roboto" pitchFamily="34" charset="-120"/>
              </a:rPr>
              <a:t> Always hover over links to preview the destination URL before clicking. If the URL doesn't match the expected site, do not click it.</a:t>
            </a:r>
            <a:endParaRPr lang="en-US" sz="1200" dirty="0"/>
          </a:p>
        </p:txBody>
      </p:sp>
      <p:sp>
        <p:nvSpPr>
          <p:cNvPr id="20" name="Shape 17"/>
          <p:cNvSpPr/>
          <p:nvPr/>
        </p:nvSpPr>
        <p:spPr>
          <a:xfrm>
            <a:off x="7513915" y="6080760"/>
            <a:ext cx="22860" cy="501253"/>
          </a:xfrm>
          <a:prstGeom prst="rect">
            <a:avLst/>
          </a:prstGeom>
          <a:solidFill>
            <a:srgbClr val="FC8337"/>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24232" y="360402"/>
            <a:ext cx="3581400" cy="409575"/>
          </a:xfrm>
          <a:prstGeom prst="rect">
            <a:avLst/>
          </a:prstGeom>
          <a:noFill/>
          <a:ln/>
        </p:spPr>
        <p:txBody>
          <a:bodyPr wrap="none" lIns="0" tIns="0" rIns="0" bIns="0" rtlCol="0" anchor="t"/>
          <a:lstStyle/>
          <a:p>
            <a:pPr marL="0" indent="0" algn="l">
              <a:lnSpc>
                <a:spcPts val="3200"/>
              </a:lnSpc>
              <a:buNone/>
            </a:pPr>
            <a:r>
              <a:rPr lang="en-US" sz="2550" dirty="0">
                <a:solidFill>
                  <a:srgbClr val="FFFFFF"/>
                </a:solidFill>
                <a:latin typeface="Saira Medium" pitchFamily="34" charset="0"/>
                <a:ea typeface="Saira Medium" pitchFamily="34" charset="-122"/>
                <a:cs typeface="Saira Medium" pitchFamily="34" charset="-120"/>
              </a:rPr>
              <a:t>Spotting Fake Websites</a:t>
            </a:r>
            <a:endParaRPr lang="en-US" sz="2550" dirty="0"/>
          </a:p>
        </p:txBody>
      </p:sp>
      <p:pic>
        <p:nvPicPr>
          <p:cNvPr id="3" name="Image 0" descr="preencoded.png"/>
          <p:cNvPicPr>
            <a:picLocks noChangeAspect="1"/>
          </p:cNvPicPr>
          <p:nvPr/>
        </p:nvPicPr>
        <p:blipFill>
          <a:blip r:embed="rId3"/>
          <a:stretch>
            <a:fillRect/>
          </a:stretch>
        </p:blipFill>
        <p:spPr>
          <a:xfrm>
            <a:off x="524232" y="1032034"/>
            <a:ext cx="3272552" cy="2022515"/>
          </a:xfrm>
          <a:prstGeom prst="rect">
            <a:avLst/>
          </a:prstGeom>
        </p:spPr>
      </p:pic>
      <p:sp>
        <p:nvSpPr>
          <p:cNvPr id="4" name="Text 1"/>
          <p:cNvSpPr/>
          <p:nvPr/>
        </p:nvSpPr>
        <p:spPr>
          <a:xfrm>
            <a:off x="524232" y="3185517"/>
            <a:ext cx="1638300" cy="204788"/>
          </a:xfrm>
          <a:prstGeom prst="rect">
            <a:avLst/>
          </a:prstGeom>
          <a:noFill/>
          <a:ln/>
        </p:spPr>
        <p:txBody>
          <a:bodyPr wrap="none" lIns="0" tIns="0" rIns="0" bIns="0" rtlCol="0" anchor="t"/>
          <a:lstStyle/>
          <a:p>
            <a:pPr marL="0" indent="0" algn="l">
              <a:lnSpc>
                <a:spcPts val="1600"/>
              </a:lnSpc>
              <a:buNone/>
            </a:pPr>
            <a:r>
              <a:rPr lang="en-US" sz="1250" dirty="0">
                <a:solidFill>
                  <a:srgbClr val="E5E0DF"/>
                </a:solidFill>
                <a:latin typeface="Saira Medium" pitchFamily="34" charset="0"/>
                <a:ea typeface="Saira Medium" pitchFamily="34" charset="-122"/>
                <a:cs typeface="Saira Medium" pitchFamily="34" charset="-120"/>
              </a:rPr>
              <a:t>URL Mismatch</a:t>
            </a:r>
            <a:endParaRPr lang="en-US" sz="1250" dirty="0"/>
          </a:p>
        </p:txBody>
      </p:sp>
      <p:sp>
        <p:nvSpPr>
          <p:cNvPr id="5" name="Text 2"/>
          <p:cNvSpPr/>
          <p:nvPr/>
        </p:nvSpPr>
        <p:spPr>
          <a:xfrm>
            <a:off x="524232" y="3468886"/>
            <a:ext cx="3272552" cy="838676"/>
          </a:xfrm>
          <a:prstGeom prst="rect">
            <a:avLst/>
          </a:prstGeom>
          <a:noFill/>
          <a:ln/>
        </p:spPr>
        <p:txBody>
          <a:bodyPr wrap="square" lIns="0" tIns="0" rIns="0" bIns="0" rtlCol="0" anchor="t"/>
          <a:lstStyle/>
          <a:p>
            <a:pPr marL="0" indent="0" algn="l">
              <a:lnSpc>
                <a:spcPts val="1650"/>
              </a:lnSpc>
              <a:buNone/>
            </a:pPr>
            <a:r>
              <a:rPr lang="en-US" sz="1000" dirty="0">
                <a:solidFill>
                  <a:srgbClr val="E5E0DF"/>
                </a:solidFill>
                <a:latin typeface="Roboto" pitchFamily="34" charset="0"/>
                <a:ea typeface="Roboto" pitchFamily="34" charset="-122"/>
                <a:cs typeface="Roboto" pitchFamily="34" charset="-120"/>
              </a:rPr>
              <a:t>The most telling sign: the URL in the address bar does not exactly match the legitimate organization's website. Be wary of subtle misspellings, added words, or unusual subdomains, such as </a:t>
            </a:r>
            <a:r>
              <a:rPr lang="en-US" sz="1000" u="sng" dirty="0">
                <a:solidFill>
                  <a:srgbClr val="FC8337"/>
                </a:solidFill>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www.paypalsecure-login.com</a:t>
            </a:r>
            <a:r>
              <a:rPr lang="en-US" sz="1000" dirty="0">
                <a:solidFill>
                  <a:srgbClr val="E5E0DF"/>
                </a:solidFill>
                <a:latin typeface="Roboto" pitchFamily="34" charset="0"/>
                <a:ea typeface="Roboto" pitchFamily="34" charset="-122"/>
                <a:cs typeface="Roboto" pitchFamily="34" charset="-120"/>
              </a:rPr>
              <a:t>.</a:t>
            </a:r>
            <a:endParaRPr lang="en-US" sz="1000" dirty="0"/>
          </a:p>
        </p:txBody>
      </p:sp>
      <p:pic>
        <p:nvPicPr>
          <p:cNvPr id="6" name="Image 1" descr="preencoded.png"/>
          <p:cNvPicPr>
            <a:picLocks noChangeAspect="1"/>
          </p:cNvPicPr>
          <p:nvPr/>
        </p:nvPicPr>
        <p:blipFill>
          <a:blip r:embed="rId5"/>
          <a:stretch>
            <a:fillRect/>
          </a:stretch>
        </p:blipFill>
        <p:spPr>
          <a:xfrm>
            <a:off x="3960614" y="1032034"/>
            <a:ext cx="3272671" cy="2022634"/>
          </a:xfrm>
          <a:prstGeom prst="rect">
            <a:avLst/>
          </a:prstGeom>
        </p:spPr>
      </p:pic>
      <p:sp>
        <p:nvSpPr>
          <p:cNvPr id="7" name="Text 3"/>
          <p:cNvSpPr/>
          <p:nvPr/>
        </p:nvSpPr>
        <p:spPr>
          <a:xfrm>
            <a:off x="3960614" y="3185636"/>
            <a:ext cx="1638300" cy="204788"/>
          </a:xfrm>
          <a:prstGeom prst="rect">
            <a:avLst/>
          </a:prstGeom>
          <a:noFill/>
          <a:ln/>
        </p:spPr>
        <p:txBody>
          <a:bodyPr wrap="none" lIns="0" tIns="0" rIns="0" bIns="0" rtlCol="0" anchor="t"/>
          <a:lstStyle/>
          <a:p>
            <a:pPr marL="0" indent="0" algn="l">
              <a:lnSpc>
                <a:spcPts val="1600"/>
              </a:lnSpc>
              <a:buNone/>
            </a:pPr>
            <a:r>
              <a:rPr lang="en-US" sz="1250" dirty="0">
                <a:solidFill>
                  <a:srgbClr val="E5E0DF"/>
                </a:solidFill>
                <a:latin typeface="Saira Medium" pitchFamily="34" charset="0"/>
                <a:ea typeface="Saira Medium" pitchFamily="34" charset="-122"/>
                <a:cs typeface="Saira Medium" pitchFamily="34" charset="-120"/>
              </a:rPr>
              <a:t>No SSL Certificate</a:t>
            </a:r>
            <a:endParaRPr lang="en-US" sz="1250" dirty="0"/>
          </a:p>
        </p:txBody>
      </p:sp>
      <p:sp>
        <p:nvSpPr>
          <p:cNvPr id="8" name="Text 4"/>
          <p:cNvSpPr/>
          <p:nvPr/>
        </p:nvSpPr>
        <p:spPr>
          <a:xfrm>
            <a:off x="3960614" y="3469005"/>
            <a:ext cx="3272671" cy="838676"/>
          </a:xfrm>
          <a:prstGeom prst="rect">
            <a:avLst/>
          </a:prstGeom>
          <a:noFill/>
          <a:ln/>
        </p:spPr>
        <p:txBody>
          <a:bodyPr wrap="square" lIns="0" tIns="0" rIns="0" bIns="0" rtlCol="0" anchor="t"/>
          <a:lstStyle/>
          <a:p>
            <a:pPr marL="0" indent="0" algn="l">
              <a:lnSpc>
                <a:spcPts val="1650"/>
              </a:lnSpc>
              <a:buNone/>
            </a:pPr>
            <a:r>
              <a:rPr lang="en-US" sz="1000" dirty="0">
                <a:solidFill>
                  <a:srgbClr val="E5E0DF"/>
                </a:solidFill>
                <a:latin typeface="Roboto" pitchFamily="34" charset="0"/>
                <a:ea typeface="Roboto" pitchFamily="34" charset="-122"/>
                <a:cs typeface="Roboto" pitchFamily="34" charset="-120"/>
              </a:rPr>
              <a:t>Legitimate websites use SSL/TLS encryption, indicated by a padlock icon and "https://" in the URL. If these are absent, or if your browser shows a "Not Secure" warning, it's a critical red flag.</a:t>
            </a:r>
            <a:endParaRPr lang="en-US" sz="1000" dirty="0"/>
          </a:p>
        </p:txBody>
      </p:sp>
      <p:pic>
        <p:nvPicPr>
          <p:cNvPr id="9" name="Image 2" descr="preencoded.png"/>
          <p:cNvPicPr>
            <a:picLocks noChangeAspect="1"/>
          </p:cNvPicPr>
          <p:nvPr/>
        </p:nvPicPr>
        <p:blipFill>
          <a:blip r:embed="rId6"/>
          <a:stretch>
            <a:fillRect/>
          </a:stretch>
        </p:blipFill>
        <p:spPr>
          <a:xfrm>
            <a:off x="7397115" y="1032034"/>
            <a:ext cx="3272552" cy="2022515"/>
          </a:xfrm>
          <a:prstGeom prst="rect">
            <a:avLst/>
          </a:prstGeom>
        </p:spPr>
      </p:pic>
      <p:sp>
        <p:nvSpPr>
          <p:cNvPr id="10" name="Text 5"/>
          <p:cNvSpPr/>
          <p:nvPr/>
        </p:nvSpPr>
        <p:spPr>
          <a:xfrm>
            <a:off x="7397115" y="3185517"/>
            <a:ext cx="3060263" cy="204788"/>
          </a:xfrm>
          <a:prstGeom prst="rect">
            <a:avLst/>
          </a:prstGeom>
          <a:noFill/>
          <a:ln/>
        </p:spPr>
        <p:txBody>
          <a:bodyPr wrap="none" lIns="0" tIns="0" rIns="0" bIns="0" rtlCol="0" anchor="t"/>
          <a:lstStyle/>
          <a:p>
            <a:pPr marL="0" indent="0" algn="l">
              <a:lnSpc>
                <a:spcPts val="1600"/>
              </a:lnSpc>
              <a:buNone/>
            </a:pPr>
            <a:r>
              <a:rPr lang="en-US" sz="1250" dirty="0">
                <a:solidFill>
                  <a:srgbClr val="E5E0DF"/>
                </a:solidFill>
                <a:latin typeface="Saira Medium" pitchFamily="34" charset="0"/>
                <a:ea typeface="Saira Medium" pitchFamily="34" charset="-122"/>
                <a:cs typeface="Saira Medium" pitchFamily="34" charset="-120"/>
              </a:rPr>
              <a:t>Pop-ups Requesting Confidential Details</a:t>
            </a:r>
            <a:endParaRPr lang="en-US" sz="1250" dirty="0"/>
          </a:p>
        </p:txBody>
      </p:sp>
      <p:sp>
        <p:nvSpPr>
          <p:cNvPr id="11" name="Text 6"/>
          <p:cNvSpPr/>
          <p:nvPr/>
        </p:nvSpPr>
        <p:spPr>
          <a:xfrm>
            <a:off x="7397115" y="3468886"/>
            <a:ext cx="3272552" cy="838676"/>
          </a:xfrm>
          <a:prstGeom prst="rect">
            <a:avLst/>
          </a:prstGeom>
          <a:noFill/>
          <a:ln/>
        </p:spPr>
        <p:txBody>
          <a:bodyPr wrap="square" lIns="0" tIns="0" rIns="0" bIns="0" rtlCol="0" anchor="t"/>
          <a:lstStyle/>
          <a:p>
            <a:pPr marL="0" indent="0" algn="l">
              <a:lnSpc>
                <a:spcPts val="1650"/>
              </a:lnSpc>
              <a:buNone/>
            </a:pPr>
            <a:r>
              <a:rPr lang="en-US" sz="1000" dirty="0">
                <a:solidFill>
                  <a:srgbClr val="E5E0DF"/>
                </a:solidFill>
                <a:latin typeface="Roboto" pitchFamily="34" charset="0"/>
                <a:ea typeface="Roboto" pitchFamily="34" charset="-122"/>
                <a:cs typeface="Roboto" pitchFamily="34" charset="-120"/>
              </a:rPr>
              <a:t>Be extremely cautious of unexpected pop-up windows on a website that demand sensitive information like passwords, bank details, or social security numbers. Legitimate sites rarely ask for this via pop-ups.</a:t>
            </a:r>
            <a:endParaRPr lang="en-US" sz="1000" dirty="0"/>
          </a:p>
        </p:txBody>
      </p:sp>
      <p:pic>
        <p:nvPicPr>
          <p:cNvPr id="12" name="Image 3" descr="preencoded.png"/>
          <p:cNvPicPr>
            <a:picLocks noChangeAspect="1"/>
          </p:cNvPicPr>
          <p:nvPr/>
        </p:nvPicPr>
        <p:blipFill>
          <a:blip r:embed="rId7"/>
          <a:stretch>
            <a:fillRect/>
          </a:stretch>
        </p:blipFill>
        <p:spPr>
          <a:xfrm>
            <a:off x="10833497" y="1032034"/>
            <a:ext cx="3272671" cy="2022634"/>
          </a:xfrm>
          <a:prstGeom prst="rect">
            <a:avLst/>
          </a:prstGeom>
        </p:spPr>
      </p:pic>
      <p:sp>
        <p:nvSpPr>
          <p:cNvPr id="13" name="Text 7"/>
          <p:cNvSpPr/>
          <p:nvPr/>
        </p:nvSpPr>
        <p:spPr>
          <a:xfrm>
            <a:off x="10833497" y="3185636"/>
            <a:ext cx="2620804" cy="204788"/>
          </a:xfrm>
          <a:prstGeom prst="rect">
            <a:avLst/>
          </a:prstGeom>
          <a:noFill/>
          <a:ln/>
        </p:spPr>
        <p:txBody>
          <a:bodyPr wrap="none" lIns="0" tIns="0" rIns="0" bIns="0" rtlCol="0" anchor="t"/>
          <a:lstStyle/>
          <a:p>
            <a:pPr marL="0" indent="0" algn="l">
              <a:lnSpc>
                <a:spcPts val="1600"/>
              </a:lnSpc>
              <a:buNone/>
            </a:pPr>
            <a:r>
              <a:rPr lang="en-US" sz="1250" dirty="0">
                <a:solidFill>
                  <a:srgbClr val="E5E0DF"/>
                </a:solidFill>
                <a:latin typeface="Saira Medium" pitchFamily="34" charset="0"/>
                <a:ea typeface="Saira Medium" pitchFamily="34" charset="-122"/>
                <a:cs typeface="Saira Medium" pitchFamily="34" charset="-120"/>
              </a:rPr>
              <a:t>Visual Anomalies and Poor Quality</a:t>
            </a:r>
            <a:endParaRPr lang="en-US" sz="1250" dirty="0"/>
          </a:p>
        </p:txBody>
      </p:sp>
      <p:sp>
        <p:nvSpPr>
          <p:cNvPr id="14" name="Text 8"/>
          <p:cNvSpPr/>
          <p:nvPr/>
        </p:nvSpPr>
        <p:spPr>
          <a:xfrm>
            <a:off x="10833497" y="3469005"/>
            <a:ext cx="3272671" cy="838676"/>
          </a:xfrm>
          <a:prstGeom prst="rect">
            <a:avLst/>
          </a:prstGeom>
          <a:noFill/>
          <a:ln/>
        </p:spPr>
        <p:txBody>
          <a:bodyPr wrap="square" lIns="0" tIns="0" rIns="0" bIns="0" rtlCol="0" anchor="t"/>
          <a:lstStyle/>
          <a:p>
            <a:pPr marL="0" indent="0" algn="l">
              <a:lnSpc>
                <a:spcPts val="1650"/>
              </a:lnSpc>
              <a:buNone/>
            </a:pPr>
            <a:r>
              <a:rPr lang="en-US" sz="1000" dirty="0">
                <a:solidFill>
                  <a:srgbClr val="E5E0DF"/>
                </a:solidFill>
                <a:latin typeface="Roboto" pitchFamily="34" charset="0"/>
                <a:ea typeface="Roboto" pitchFamily="34" charset="-122"/>
                <a:cs typeface="Roboto" pitchFamily="34" charset="-120"/>
              </a:rPr>
              <a:t>Fake websites often have low-resolution logos, inconsistent branding, odd fonts, or generally poor design. These visual inconsistencies are often signs of hastily created fraudulent sites.</a:t>
            </a:r>
            <a:endParaRPr lang="en-US" sz="1000" dirty="0"/>
          </a:p>
        </p:txBody>
      </p:sp>
      <p:pic>
        <p:nvPicPr>
          <p:cNvPr id="15" name="Image 4" descr="preencoded.png"/>
          <p:cNvPicPr>
            <a:picLocks noChangeAspect="1"/>
          </p:cNvPicPr>
          <p:nvPr/>
        </p:nvPicPr>
        <p:blipFill>
          <a:blip r:embed="rId8"/>
          <a:stretch>
            <a:fillRect/>
          </a:stretch>
        </p:blipFill>
        <p:spPr>
          <a:xfrm>
            <a:off x="524232" y="4635341"/>
            <a:ext cx="3272552" cy="2022515"/>
          </a:xfrm>
          <a:prstGeom prst="rect">
            <a:avLst/>
          </a:prstGeom>
        </p:spPr>
      </p:pic>
      <p:sp>
        <p:nvSpPr>
          <p:cNvPr id="16" name="Text 9"/>
          <p:cNvSpPr/>
          <p:nvPr/>
        </p:nvSpPr>
        <p:spPr>
          <a:xfrm>
            <a:off x="524232" y="6788825"/>
            <a:ext cx="1638300" cy="204788"/>
          </a:xfrm>
          <a:prstGeom prst="rect">
            <a:avLst/>
          </a:prstGeom>
          <a:noFill/>
          <a:ln/>
        </p:spPr>
        <p:txBody>
          <a:bodyPr wrap="none" lIns="0" tIns="0" rIns="0" bIns="0" rtlCol="0" anchor="t"/>
          <a:lstStyle/>
          <a:p>
            <a:pPr marL="0" indent="0" algn="l">
              <a:lnSpc>
                <a:spcPts val="1600"/>
              </a:lnSpc>
              <a:buNone/>
            </a:pPr>
            <a:r>
              <a:rPr lang="en-US" sz="1250" dirty="0">
                <a:solidFill>
                  <a:srgbClr val="E5E0DF"/>
                </a:solidFill>
                <a:latin typeface="Saira Medium" pitchFamily="34" charset="0"/>
                <a:ea typeface="Saira Medium" pitchFamily="34" charset="-122"/>
                <a:cs typeface="Saira Medium" pitchFamily="34" charset="-120"/>
              </a:rPr>
              <a:t>Domain Age</a:t>
            </a:r>
            <a:endParaRPr lang="en-US" sz="1250" dirty="0"/>
          </a:p>
        </p:txBody>
      </p:sp>
      <p:sp>
        <p:nvSpPr>
          <p:cNvPr id="17" name="Text 10"/>
          <p:cNvSpPr/>
          <p:nvPr/>
        </p:nvSpPr>
        <p:spPr>
          <a:xfrm>
            <a:off x="524232" y="7072193"/>
            <a:ext cx="3272552" cy="1048345"/>
          </a:xfrm>
          <a:prstGeom prst="rect">
            <a:avLst/>
          </a:prstGeom>
          <a:noFill/>
          <a:ln/>
        </p:spPr>
        <p:txBody>
          <a:bodyPr wrap="square" lIns="0" tIns="0" rIns="0" bIns="0" rtlCol="0" anchor="t"/>
          <a:lstStyle/>
          <a:p>
            <a:pPr marL="0" indent="0" algn="l">
              <a:lnSpc>
                <a:spcPts val="1650"/>
              </a:lnSpc>
              <a:buNone/>
            </a:pPr>
            <a:r>
              <a:rPr lang="en-US" sz="1000" dirty="0">
                <a:solidFill>
                  <a:srgbClr val="E5E0DF"/>
                </a:solidFill>
                <a:latin typeface="Roboto" pitchFamily="34" charset="0"/>
                <a:ea typeface="Roboto" pitchFamily="34" charset="-122"/>
                <a:cs typeface="Roboto" pitchFamily="34" charset="-120"/>
              </a:rPr>
              <a:t>Many phishing websites are newly registered domains. While not a definitive sign alone, a very recent registration date (which can be checked via WHOIS lookup) combined with other red flags increases suspicion.</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22459" y="519708"/>
            <a:ext cx="4680228" cy="486370"/>
          </a:xfrm>
          <a:prstGeom prst="rect">
            <a:avLst/>
          </a:prstGeom>
          <a:noFill/>
          <a:ln/>
        </p:spPr>
        <p:txBody>
          <a:bodyPr wrap="none" lIns="0" tIns="0" rIns="0" bIns="0" rtlCol="0" anchor="t"/>
          <a:lstStyle/>
          <a:p>
            <a:pPr marL="0" indent="0" algn="l">
              <a:lnSpc>
                <a:spcPts val="3800"/>
              </a:lnSpc>
              <a:buNone/>
            </a:pPr>
            <a:r>
              <a:rPr lang="en-US" sz="3050" dirty="0">
                <a:solidFill>
                  <a:srgbClr val="FFFFFF"/>
                </a:solidFill>
                <a:latin typeface="Saira Medium" pitchFamily="34" charset="0"/>
                <a:ea typeface="Saira Medium" pitchFamily="34" charset="-122"/>
                <a:cs typeface="Saira Medium" pitchFamily="34" charset="-120"/>
              </a:rPr>
              <a:t>Social Engineering Tactics</a:t>
            </a:r>
            <a:endParaRPr lang="en-US" sz="3050" dirty="0"/>
          </a:p>
        </p:txBody>
      </p:sp>
      <p:sp>
        <p:nvSpPr>
          <p:cNvPr id="3" name="Text 1"/>
          <p:cNvSpPr/>
          <p:nvPr/>
        </p:nvSpPr>
        <p:spPr>
          <a:xfrm>
            <a:off x="622459" y="1317308"/>
            <a:ext cx="13385483" cy="248960"/>
          </a:xfrm>
          <a:prstGeom prst="rect">
            <a:avLst/>
          </a:prstGeom>
          <a:noFill/>
          <a:ln/>
        </p:spPr>
        <p:txBody>
          <a:bodyPr wrap="none" lIns="0" tIns="0" rIns="0" bIns="0" rtlCol="0" anchor="t"/>
          <a:lstStyle/>
          <a:p>
            <a:pPr marL="0" indent="0" algn="l">
              <a:lnSpc>
                <a:spcPts val="1950"/>
              </a:lnSpc>
              <a:buNone/>
            </a:pPr>
            <a:r>
              <a:rPr lang="en-US" sz="1200" dirty="0">
                <a:solidFill>
                  <a:srgbClr val="E5E0DF"/>
                </a:solidFill>
                <a:latin typeface="Roboto" pitchFamily="34" charset="0"/>
                <a:ea typeface="Roboto" pitchFamily="34" charset="-122"/>
                <a:cs typeface="Roboto" pitchFamily="34" charset="-120"/>
              </a:rPr>
              <a:t>Social engineering is the psychological manipulation of people into performing actions or divulging confidential information. It's often the prelude to or an integral part of phishing attacks.</a:t>
            </a:r>
            <a:endParaRPr lang="en-US" sz="1200" dirty="0"/>
          </a:p>
        </p:txBody>
      </p:sp>
      <p:pic>
        <p:nvPicPr>
          <p:cNvPr id="4" name="Image 0" descr="preencoded.png"/>
          <p:cNvPicPr>
            <a:picLocks noChangeAspect="1"/>
          </p:cNvPicPr>
          <p:nvPr/>
        </p:nvPicPr>
        <p:blipFill>
          <a:blip r:embed="rId3"/>
          <a:stretch>
            <a:fillRect/>
          </a:stretch>
        </p:blipFill>
        <p:spPr>
          <a:xfrm>
            <a:off x="622459" y="1741289"/>
            <a:ext cx="389096" cy="389096"/>
          </a:xfrm>
          <a:prstGeom prst="rect">
            <a:avLst/>
          </a:prstGeom>
        </p:spPr>
      </p:pic>
      <p:sp>
        <p:nvSpPr>
          <p:cNvPr id="5" name="Text 2"/>
          <p:cNvSpPr/>
          <p:nvPr/>
        </p:nvSpPr>
        <p:spPr>
          <a:xfrm>
            <a:off x="1206103" y="1833682"/>
            <a:ext cx="1945481" cy="243126"/>
          </a:xfrm>
          <a:prstGeom prst="rect">
            <a:avLst/>
          </a:prstGeom>
          <a:noFill/>
          <a:ln/>
        </p:spPr>
        <p:txBody>
          <a:bodyPr wrap="none" lIns="0" tIns="0" rIns="0" bIns="0" rtlCol="0" anchor="t"/>
          <a:lstStyle/>
          <a:p>
            <a:pPr marL="0" indent="0" algn="l">
              <a:lnSpc>
                <a:spcPts val="1900"/>
              </a:lnSpc>
              <a:buNone/>
            </a:pPr>
            <a:r>
              <a:rPr lang="en-US" sz="1500" dirty="0">
                <a:solidFill>
                  <a:srgbClr val="E5E0DF"/>
                </a:solidFill>
                <a:latin typeface="Saira Medium" pitchFamily="34" charset="0"/>
                <a:ea typeface="Saira Medium" pitchFamily="34" charset="-122"/>
                <a:cs typeface="Saira Medium" pitchFamily="34" charset="-120"/>
              </a:rPr>
              <a:t>Impersonation</a:t>
            </a:r>
            <a:endParaRPr lang="en-US" sz="1500" dirty="0"/>
          </a:p>
        </p:txBody>
      </p:sp>
      <p:sp>
        <p:nvSpPr>
          <p:cNvPr id="6" name="Text 3"/>
          <p:cNvSpPr/>
          <p:nvPr/>
        </p:nvSpPr>
        <p:spPr>
          <a:xfrm>
            <a:off x="1206103" y="2170152"/>
            <a:ext cx="12801838" cy="248960"/>
          </a:xfrm>
          <a:prstGeom prst="rect">
            <a:avLst/>
          </a:prstGeom>
          <a:noFill/>
          <a:ln/>
        </p:spPr>
        <p:txBody>
          <a:bodyPr wrap="none" lIns="0" tIns="0" rIns="0" bIns="0" rtlCol="0" anchor="t"/>
          <a:lstStyle/>
          <a:p>
            <a:pPr marL="0" indent="0" algn="l">
              <a:lnSpc>
                <a:spcPts val="1950"/>
              </a:lnSpc>
              <a:buNone/>
            </a:pPr>
            <a:r>
              <a:rPr lang="en-US" sz="1200" dirty="0">
                <a:solidFill>
                  <a:srgbClr val="E5E0DF"/>
                </a:solidFill>
                <a:latin typeface="Roboto" pitchFamily="34" charset="0"/>
                <a:ea typeface="Roboto" pitchFamily="34" charset="-122"/>
                <a:cs typeface="Roboto" pitchFamily="34" charset="-120"/>
              </a:rPr>
              <a:t>Attackers pretend to be someone trustworthy, such as a coworker, a senior executive (like the CEO), or IT support staff, to gain your confidence and access.</a:t>
            </a:r>
            <a:endParaRPr lang="en-US" sz="1200" dirty="0"/>
          </a:p>
        </p:txBody>
      </p:sp>
      <p:pic>
        <p:nvPicPr>
          <p:cNvPr id="7" name="Image 1" descr="preencoded.png"/>
          <p:cNvPicPr>
            <a:picLocks noChangeAspect="1"/>
          </p:cNvPicPr>
          <p:nvPr/>
        </p:nvPicPr>
        <p:blipFill>
          <a:blip r:embed="rId4"/>
          <a:stretch>
            <a:fillRect/>
          </a:stretch>
        </p:blipFill>
        <p:spPr>
          <a:xfrm>
            <a:off x="622459" y="2808208"/>
            <a:ext cx="389096" cy="389096"/>
          </a:xfrm>
          <a:prstGeom prst="rect">
            <a:avLst/>
          </a:prstGeom>
        </p:spPr>
      </p:pic>
      <p:sp>
        <p:nvSpPr>
          <p:cNvPr id="8" name="Text 4"/>
          <p:cNvSpPr/>
          <p:nvPr/>
        </p:nvSpPr>
        <p:spPr>
          <a:xfrm>
            <a:off x="1206103" y="2900601"/>
            <a:ext cx="1945481" cy="243126"/>
          </a:xfrm>
          <a:prstGeom prst="rect">
            <a:avLst/>
          </a:prstGeom>
          <a:noFill/>
          <a:ln/>
        </p:spPr>
        <p:txBody>
          <a:bodyPr wrap="none" lIns="0" tIns="0" rIns="0" bIns="0" rtlCol="0" anchor="t"/>
          <a:lstStyle/>
          <a:p>
            <a:pPr marL="0" indent="0" algn="l">
              <a:lnSpc>
                <a:spcPts val="1900"/>
              </a:lnSpc>
              <a:buNone/>
            </a:pPr>
            <a:r>
              <a:rPr lang="en-US" sz="1500" dirty="0">
                <a:solidFill>
                  <a:srgbClr val="E5E0DF"/>
                </a:solidFill>
                <a:latin typeface="Saira Medium" pitchFamily="34" charset="0"/>
                <a:ea typeface="Saira Medium" pitchFamily="34" charset="-122"/>
                <a:cs typeface="Saira Medium" pitchFamily="34" charset="-120"/>
              </a:rPr>
              <a:t>Pretexting</a:t>
            </a:r>
            <a:endParaRPr lang="en-US" sz="1500" dirty="0"/>
          </a:p>
        </p:txBody>
      </p:sp>
      <p:sp>
        <p:nvSpPr>
          <p:cNvPr id="9" name="Text 5"/>
          <p:cNvSpPr/>
          <p:nvPr/>
        </p:nvSpPr>
        <p:spPr>
          <a:xfrm>
            <a:off x="1206103" y="3237071"/>
            <a:ext cx="12801838" cy="497919"/>
          </a:xfrm>
          <a:prstGeom prst="rect">
            <a:avLst/>
          </a:prstGeom>
          <a:noFill/>
          <a:ln/>
        </p:spPr>
        <p:txBody>
          <a:bodyPr wrap="square" lIns="0" tIns="0" rIns="0" bIns="0" rtlCol="0" anchor="t"/>
          <a:lstStyle/>
          <a:p>
            <a:pPr marL="0" indent="0" algn="l">
              <a:lnSpc>
                <a:spcPts val="1950"/>
              </a:lnSpc>
              <a:buNone/>
            </a:pPr>
            <a:r>
              <a:rPr lang="en-US" sz="1200" dirty="0">
                <a:solidFill>
                  <a:srgbClr val="E5E0DF"/>
                </a:solidFill>
                <a:latin typeface="Roboto" pitchFamily="34" charset="0"/>
                <a:ea typeface="Roboto" pitchFamily="34" charset="-122"/>
                <a:cs typeface="Roboto" pitchFamily="34" charset="-120"/>
              </a:rPr>
              <a:t>This involves creating a false scenario or narrative to trick the victim into providing information, e.g., "We need this information for audit compliance" or "Your account has been compromised."</a:t>
            </a:r>
            <a:endParaRPr lang="en-US" sz="1200" dirty="0"/>
          </a:p>
        </p:txBody>
      </p:sp>
      <p:pic>
        <p:nvPicPr>
          <p:cNvPr id="10" name="Image 2" descr="preencoded.png"/>
          <p:cNvPicPr>
            <a:picLocks noChangeAspect="1"/>
          </p:cNvPicPr>
          <p:nvPr/>
        </p:nvPicPr>
        <p:blipFill>
          <a:blip r:embed="rId5"/>
          <a:stretch>
            <a:fillRect/>
          </a:stretch>
        </p:blipFill>
        <p:spPr>
          <a:xfrm>
            <a:off x="622459" y="4124087"/>
            <a:ext cx="389096" cy="389096"/>
          </a:xfrm>
          <a:prstGeom prst="rect">
            <a:avLst/>
          </a:prstGeom>
        </p:spPr>
      </p:pic>
      <p:sp>
        <p:nvSpPr>
          <p:cNvPr id="11" name="Text 6"/>
          <p:cNvSpPr/>
          <p:nvPr/>
        </p:nvSpPr>
        <p:spPr>
          <a:xfrm>
            <a:off x="1206103" y="4216479"/>
            <a:ext cx="1945481" cy="243126"/>
          </a:xfrm>
          <a:prstGeom prst="rect">
            <a:avLst/>
          </a:prstGeom>
          <a:noFill/>
          <a:ln/>
        </p:spPr>
        <p:txBody>
          <a:bodyPr wrap="none" lIns="0" tIns="0" rIns="0" bIns="0" rtlCol="0" anchor="t"/>
          <a:lstStyle/>
          <a:p>
            <a:pPr marL="0" indent="0" algn="l">
              <a:lnSpc>
                <a:spcPts val="1900"/>
              </a:lnSpc>
              <a:buNone/>
            </a:pPr>
            <a:r>
              <a:rPr lang="en-US" sz="1500" dirty="0">
                <a:solidFill>
                  <a:srgbClr val="E5E0DF"/>
                </a:solidFill>
                <a:latin typeface="Saira Medium" pitchFamily="34" charset="0"/>
                <a:ea typeface="Saira Medium" pitchFamily="34" charset="-122"/>
                <a:cs typeface="Saira Medium" pitchFamily="34" charset="-120"/>
              </a:rPr>
              <a:t>Baiting</a:t>
            </a:r>
            <a:endParaRPr lang="en-US" sz="1500" dirty="0"/>
          </a:p>
        </p:txBody>
      </p:sp>
      <p:sp>
        <p:nvSpPr>
          <p:cNvPr id="12" name="Text 7"/>
          <p:cNvSpPr/>
          <p:nvPr/>
        </p:nvSpPr>
        <p:spPr>
          <a:xfrm>
            <a:off x="1206103" y="4552950"/>
            <a:ext cx="12801838" cy="248960"/>
          </a:xfrm>
          <a:prstGeom prst="rect">
            <a:avLst/>
          </a:prstGeom>
          <a:noFill/>
          <a:ln/>
        </p:spPr>
        <p:txBody>
          <a:bodyPr wrap="none" lIns="0" tIns="0" rIns="0" bIns="0" rtlCol="0" anchor="t"/>
          <a:lstStyle/>
          <a:p>
            <a:pPr marL="0" indent="0" algn="l">
              <a:lnSpc>
                <a:spcPts val="1950"/>
              </a:lnSpc>
              <a:buNone/>
            </a:pPr>
            <a:r>
              <a:rPr lang="en-US" sz="1200" dirty="0">
                <a:solidFill>
                  <a:srgbClr val="E5E0DF"/>
                </a:solidFill>
                <a:latin typeface="Roboto" pitchFamily="34" charset="0"/>
                <a:ea typeface="Roboto" pitchFamily="34" charset="-122"/>
                <a:cs typeface="Roboto" pitchFamily="34" charset="-120"/>
              </a:rPr>
              <a:t>Attackers offer a tempting, fake reward to lure victims, such as "free" movies, music, or software downloads, which are actually malware or links to malicious sites.</a:t>
            </a:r>
            <a:endParaRPr lang="en-US" sz="1200" dirty="0"/>
          </a:p>
        </p:txBody>
      </p:sp>
      <p:pic>
        <p:nvPicPr>
          <p:cNvPr id="13" name="Image 3" descr="preencoded.png"/>
          <p:cNvPicPr>
            <a:picLocks noChangeAspect="1"/>
          </p:cNvPicPr>
          <p:nvPr/>
        </p:nvPicPr>
        <p:blipFill>
          <a:blip r:embed="rId6"/>
          <a:stretch>
            <a:fillRect/>
          </a:stretch>
        </p:blipFill>
        <p:spPr>
          <a:xfrm>
            <a:off x="622459" y="5191006"/>
            <a:ext cx="389096" cy="389096"/>
          </a:xfrm>
          <a:prstGeom prst="rect">
            <a:avLst/>
          </a:prstGeom>
        </p:spPr>
      </p:pic>
      <p:sp>
        <p:nvSpPr>
          <p:cNvPr id="14" name="Text 8"/>
          <p:cNvSpPr/>
          <p:nvPr/>
        </p:nvSpPr>
        <p:spPr>
          <a:xfrm>
            <a:off x="1206103" y="5283398"/>
            <a:ext cx="1945481" cy="243126"/>
          </a:xfrm>
          <a:prstGeom prst="rect">
            <a:avLst/>
          </a:prstGeom>
          <a:noFill/>
          <a:ln/>
        </p:spPr>
        <p:txBody>
          <a:bodyPr wrap="none" lIns="0" tIns="0" rIns="0" bIns="0" rtlCol="0" anchor="t"/>
          <a:lstStyle/>
          <a:p>
            <a:pPr marL="0" indent="0" algn="l">
              <a:lnSpc>
                <a:spcPts val="1900"/>
              </a:lnSpc>
              <a:buNone/>
            </a:pPr>
            <a:r>
              <a:rPr lang="en-US" sz="1500" dirty="0">
                <a:solidFill>
                  <a:srgbClr val="E5E0DF"/>
                </a:solidFill>
                <a:latin typeface="Saira Medium" pitchFamily="34" charset="0"/>
                <a:ea typeface="Saira Medium" pitchFamily="34" charset="-122"/>
                <a:cs typeface="Saira Medium" pitchFamily="34" charset="-120"/>
              </a:rPr>
              <a:t>Quid Pro Quo</a:t>
            </a:r>
            <a:endParaRPr lang="en-US" sz="1500" dirty="0"/>
          </a:p>
        </p:txBody>
      </p:sp>
      <p:sp>
        <p:nvSpPr>
          <p:cNvPr id="15" name="Text 9"/>
          <p:cNvSpPr/>
          <p:nvPr/>
        </p:nvSpPr>
        <p:spPr>
          <a:xfrm>
            <a:off x="1206103" y="5619869"/>
            <a:ext cx="12801838" cy="248960"/>
          </a:xfrm>
          <a:prstGeom prst="rect">
            <a:avLst/>
          </a:prstGeom>
          <a:noFill/>
          <a:ln/>
        </p:spPr>
        <p:txBody>
          <a:bodyPr wrap="none" lIns="0" tIns="0" rIns="0" bIns="0" rtlCol="0" anchor="t"/>
          <a:lstStyle/>
          <a:p>
            <a:pPr marL="0" indent="0" algn="l">
              <a:lnSpc>
                <a:spcPts val="1950"/>
              </a:lnSpc>
              <a:buNone/>
            </a:pPr>
            <a:r>
              <a:rPr lang="en-US" sz="1200" dirty="0">
                <a:solidFill>
                  <a:srgbClr val="E5E0DF"/>
                </a:solidFill>
                <a:latin typeface="Roboto" pitchFamily="34" charset="0"/>
                <a:ea typeface="Roboto" pitchFamily="34" charset="-122"/>
                <a:cs typeface="Roboto" pitchFamily="34" charset="-120"/>
              </a:rPr>
              <a:t>A promise of a service or benefit in exchange for information. For instance, offering "IT support" for a supposed system issue if you provide your login credentials.</a:t>
            </a:r>
            <a:endParaRPr lang="en-US" sz="1200" dirty="0"/>
          </a:p>
        </p:txBody>
      </p:sp>
      <p:pic>
        <p:nvPicPr>
          <p:cNvPr id="16" name="Image 4" descr="preencoded.png"/>
          <p:cNvPicPr>
            <a:picLocks noChangeAspect="1"/>
          </p:cNvPicPr>
          <p:nvPr/>
        </p:nvPicPr>
        <p:blipFill>
          <a:blip r:embed="rId7"/>
          <a:stretch>
            <a:fillRect/>
          </a:stretch>
        </p:blipFill>
        <p:spPr>
          <a:xfrm>
            <a:off x="622459" y="6257925"/>
            <a:ext cx="389096" cy="389096"/>
          </a:xfrm>
          <a:prstGeom prst="rect">
            <a:avLst/>
          </a:prstGeom>
        </p:spPr>
      </p:pic>
      <p:sp>
        <p:nvSpPr>
          <p:cNvPr id="17" name="Text 10"/>
          <p:cNvSpPr/>
          <p:nvPr/>
        </p:nvSpPr>
        <p:spPr>
          <a:xfrm>
            <a:off x="1206103" y="6350317"/>
            <a:ext cx="2199084" cy="243126"/>
          </a:xfrm>
          <a:prstGeom prst="rect">
            <a:avLst/>
          </a:prstGeom>
          <a:noFill/>
          <a:ln/>
        </p:spPr>
        <p:txBody>
          <a:bodyPr wrap="none" lIns="0" tIns="0" rIns="0" bIns="0" rtlCol="0" anchor="t"/>
          <a:lstStyle/>
          <a:p>
            <a:pPr marL="0" indent="0" algn="l">
              <a:lnSpc>
                <a:spcPts val="1900"/>
              </a:lnSpc>
              <a:buNone/>
            </a:pPr>
            <a:r>
              <a:rPr lang="en-US" sz="1500" dirty="0">
                <a:solidFill>
                  <a:srgbClr val="E5E0DF"/>
                </a:solidFill>
                <a:latin typeface="Saira Medium" pitchFamily="34" charset="0"/>
                <a:ea typeface="Saira Medium" pitchFamily="34" charset="-122"/>
                <a:cs typeface="Saira Medium" pitchFamily="34" charset="-120"/>
              </a:rPr>
              <a:t>Tailgating/Piggybacking</a:t>
            </a:r>
            <a:endParaRPr lang="en-US" sz="1500" dirty="0"/>
          </a:p>
        </p:txBody>
      </p:sp>
      <p:sp>
        <p:nvSpPr>
          <p:cNvPr id="18" name="Text 11"/>
          <p:cNvSpPr/>
          <p:nvPr/>
        </p:nvSpPr>
        <p:spPr>
          <a:xfrm>
            <a:off x="1206103" y="6686788"/>
            <a:ext cx="12801838" cy="248960"/>
          </a:xfrm>
          <a:prstGeom prst="rect">
            <a:avLst/>
          </a:prstGeom>
          <a:noFill/>
          <a:ln/>
        </p:spPr>
        <p:txBody>
          <a:bodyPr wrap="none" lIns="0" tIns="0" rIns="0" bIns="0" rtlCol="0" anchor="t"/>
          <a:lstStyle/>
          <a:p>
            <a:pPr marL="0" indent="0" algn="l">
              <a:lnSpc>
                <a:spcPts val="1950"/>
              </a:lnSpc>
              <a:buNone/>
            </a:pPr>
            <a:r>
              <a:rPr lang="en-US" sz="1200" dirty="0">
                <a:solidFill>
                  <a:srgbClr val="E5E0DF"/>
                </a:solidFill>
                <a:latin typeface="Roboto" pitchFamily="34" charset="0"/>
                <a:ea typeface="Roboto" pitchFamily="34" charset="-122"/>
                <a:cs typeface="Roboto" pitchFamily="34" charset="-120"/>
              </a:rPr>
              <a:t>A physical social engineering tactic where an unauthorized person gains access to a restricted area by following closely behind someone with legitimate access.</a:t>
            </a:r>
            <a:endParaRPr lang="en-US" sz="1200" dirty="0"/>
          </a:p>
        </p:txBody>
      </p:sp>
      <p:sp>
        <p:nvSpPr>
          <p:cNvPr id="19" name="Text 12"/>
          <p:cNvSpPr/>
          <p:nvPr/>
        </p:nvSpPr>
        <p:spPr>
          <a:xfrm>
            <a:off x="855821" y="7285792"/>
            <a:ext cx="13152120" cy="248960"/>
          </a:xfrm>
          <a:prstGeom prst="rect">
            <a:avLst/>
          </a:prstGeom>
          <a:noFill/>
          <a:ln/>
        </p:spPr>
        <p:txBody>
          <a:bodyPr wrap="none" lIns="0" tIns="0" rIns="0" bIns="0" rtlCol="0" anchor="t"/>
          <a:lstStyle/>
          <a:p>
            <a:pPr marL="0" indent="0" algn="l">
              <a:lnSpc>
                <a:spcPts val="1950"/>
              </a:lnSpc>
              <a:buNone/>
            </a:pPr>
            <a:r>
              <a:rPr lang="en-US" sz="1200" b="1" dirty="0">
                <a:solidFill>
                  <a:srgbClr val="E5E0DF"/>
                </a:solidFill>
                <a:latin typeface="Roboto" pitchFamily="34" charset="0"/>
                <a:ea typeface="Roboto" pitchFamily="34" charset="-122"/>
                <a:cs typeface="Roboto" pitchFamily="34" charset="-120"/>
              </a:rPr>
              <a:t>Real Tip:</a:t>
            </a:r>
            <a:r>
              <a:rPr lang="en-US" sz="1200" dirty="0">
                <a:solidFill>
                  <a:srgbClr val="E5E0DF"/>
                </a:solidFill>
                <a:latin typeface="Roboto" pitchFamily="34" charset="0"/>
                <a:ea typeface="Roboto" pitchFamily="34" charset="-122"/>
                <a:cs typeface="Roboto" pitchFamily="34" charset="-120"/>
              </a:rPr>
              <a:t> Always trust your instincts. If something feels "off" – a request is unusual, or a situation seems too good to be true – investigate it thoroughly or report it to IT security.</a:t>
            </a:r>
            <a:endParaRPr lang="en-US" sz="1200" dirty="0"/>
          </a:p>
        </p:txBody>
      </p:sp>
      <p:sp>
        <p:nvSpPr>
          <p:cNvPr id="20" name="Shape 13"/>
          <p:cNvSpPr/>
          <p:nvPr/>
        </p:nvSpPr>
        <p:spPr>
          <a:xfrm>
            <a:off x="622459" y="7110770"/>
            <a:ext cx="22860" cy="599003"/>
          </a:xfrm>
          <a:prstGeom prst="rect">
            <a:avLst/>
          </a:prstGeom>
          <a:solidFill>
            <a:srgbClr val="FC8337"/>
          </a:solid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6835" y="272891"/>
            <a:ext cx="3096458"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Saira Medium" pitchFamily="34" charset="0"/>
                <a:ea typeface="Saira Medium" pitchFamily="34" charset="-122"/>
                <a:cs typeface="Saira Medium" pitchFamily="34" charset="-120"/>
              </a:rPr>
              <a:t>Best Practices to Stay Safe</a:t>
            </a:r>
            <a:endParaRPr lang="en-US" sz="1950" dirty="0"/>
          </a:p>
        </p:txBody>
      </p:sp>
      <p:pic>
        <p:nvPicPr>
          <p:cNvPr id="3" name="Image 0" descr="preencoded.png"/>
          <p:cNvPicPr>
            <a:picLocks noChangeAspect="1"/>
          </p:cNvPicPr>
          <p:nvPr/>
        </p:nvPicPr>
        <p:blipFill>
          <a:blip r:embed="rId3"/>
          <a:stretch>
            <a:fillRect/>
          </a:stretch>
        </p:blipFill>
        <p:spPr>
          <a:xfrm>
            <a:off x="396835" y="843439"/>
            <a:ext cx="6797397" cy="4650819"/>
          </a:xfrm>
          <a:prstGeom prst="rect">
            <a:avLst/>
          </a:prstGeom>
        </p:spPr>
      </p:pic>
      <p:sp>
        <p:nvSpPr>
          <p:cNvPr id="4" name="Text 1"/>
          <p:cNvSpPr/>
          <p:nvPr/>
        </p:nvSpPr>
        <p:spPr>
          <a:xfrm>
            <a:off x="396835" y="5605820"/>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FFFFFF"/>
                </a:solidFill>
                <a:latin typeface="Saira Medium" pitchFamily="34" charset="0"/>
                <a:ea typeface="Saira Medium" pitchFamily="34" charset="-122"/>
                <a:cs typeface="Saira Medium" pitchFamily="34" charset="-120"/>
              </a:rPr>
              <a:t>Be Skeptical</a:t>
            </a:r>
            <a:endParaRPr lang="en-US" sz="950" dirty="0"/>
          </a:p>
        </p:txBody>
      </p:sp>
      <p:sp>
        <p:nvSpPr>
          <p:cNvPr id="5" name="Text 2"/>
          <p:cNvSpPr/>
          <p:nvPr/>
        </p:nvSpPr>
        <p:spPr>
          <a:xfrm>
            <a:off x="396835" y="5860018"/>
            <a:ext cx="6797397"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pitchFamily="34" charset="0"/>
                <a:ea typeface="Roboto" pitchFamily="34" charset="-122"/>
                <a:cs typeface="Roboto" pitchFamily="34" charset="-120"/>
              </a:rPr>
              <a:t>Treat every unsolicited message, especially those requesting personal information or immediate action, with extreme caution. Assume it might be a phishing attempt until verified.</a:t>
            </a:r>
            <a:endParaRPr lang="en-US" sz="750" dirty="0"/>
          </a:p>
        </p:txBody>
      </p:sp>
      <p:pic>
        <p:nvPicPr>
          <p:cNvPr id="6" name="Image 1" descr="preencoded.png"/>
          <p:cNvPicPr>
            <a:picLocks noChangeAspect="1"/>
          </p:cNvPicPr>
          <p:nvPr/>
        </p:nvPicPr>
        <p:blipFill>
          <a:blip r:embed="rId4"/>
          <a:stretch>
            <a:fillRect/>
          </a:stretch>
        </p:blipFill>
        <p:spPr>
          <a:xfrm>
            <a:off x="7443788" y="843439"/>
            <a:ext cx="6797397" cy="4650819"/>
          </a:xfrm>
          <a:prstGeom prst="rect">
            <a:avLst/>
          </a:prstGeom>
        </p:spPr>
      </p:pic>
      <p:sp>
        <p:nvSpPr>
          <p:cNvPr id="7" name="Text 3"/>
          <p:cNvSpPr/>
          <p:nvPr/>
        </p:nvSpPr>
        <p:spPr>
          <a:xfrm>
            <a:off x="7443788" y="5605820"/>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FFFFFF"/>
                </a:solidFill>
                <a:latin typeface="Saira Medium" pitchFamily="34" charset="0"/>
                <a:ea typeface="Saira Medium" pitchFamily="34" charset="-122"/>
                <a:cs typeface="Saira Medium" pitchFamily="34" charset="-120"/>
              </a:rPr>
              <a:t>Verify the Source</a:t>
            </a:r>
            <a:endParaRPr lang="en-US" sz="950" dirty="0"/>
          </a:p>
        </p:txBody>
      </p:sp>
      <p:sp>
        <p:nvSpPr>
          <p:cNvPr id="8" name="Text 4"/>
          <p:cNvSpPr/>
          <p:nvPr/>
        </p:nvSpPr>
        <p:spPr>
          <a:xfrm>
            <a:off x="7443788" y="5860018"/>
            <a:ext cx="6797397"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pitchFamily="34" charset="0"/>
                <a:ea typeface="Roboto" pitchFamily="34" charset="-122"/>
                <a:cs typeface="Roboto" pitchFamily="34" charset="-120"/>
              </a:rPr>
              <a:t>If unsure about a message, do not use the contact information provided in the suspicious communication. Instead, independently find official contact details (e.g., from the company's official website) and verify.</a:t>
            </a:r>
            <a:endParaRPr lang="en-US" sz="750" dirty="0"/>
          </a:p>
        </p:txBody>
      </p:sp>
      <p:pic>
        <p:nvPicPr>
          <p:cNvPr id="9" name="Image 2" descr="preencoded.png"/>
          <p:cNvPicPr>
            <a:picLocks noChangeAspect="1"/>
          </p:cNvPicPr>
          <p:nvPr/>
        </p:nvPicPr>
        <p:blipFill>
          <a:blip r:embed="rId5"/>
          <a:stretch>
            <a:fillRect/>
          </a:stretch>
        </p:blipFill>
        <p:spPr>
          <a:xfrm>
            <a:off x="396835" y="6489621"/>
            <a:ext cx="6797397" cy="4650819"/>
          </a:xfrm>
          <a:prstGeom prst="rect">
            <a:avLst/>
          </a:prstGeom>
        </p:spPr>
      </p:pic>
      <p:sp>
        <p:nvSpPr>
          <p:cNvPr id="10" name="Text 5"/>
          <p:cNvSpPr/>
          <p:nvPr/>
        </p:nvSpPr>
        <p:spPr>
          <a:xfrm>
            <a:off x="396835" y="11252002"/>
            <a:ext cx="1762363" cy="155019"/>
          </a:xfrm>
          <a:prstGeom prst="rect">
            <a:avLst/>
          </a:prstGeom>
          <a:noFill/>
          <a:ln/>
        </p:spPr>
        <p:txBody>
          <a:bodyPr wrap="none" lIns="0" tIns="0" rIns="0" bIns="0" rtlCol="0" anchor="t"/>
          <a:lstStyle/>
          <a:p>
            <a:pPr marL="0" indent="0" algn="l">
              <a:lnSpc>
                <a:spcPts val="1200"/>
              </a:lnSpc>
              <a:buNone/>
            </a:pPr>
            <a:r>
              <a:rPr lang="en-US" sz="950" dirty="0">
                <a:solidFill>
                  <a:srgbClr val="FFFFFF"/>
                </a:solidFill>
                <a:latin typeface="Saira Medium" pitchFamily="34" charset="0"/>
                <a:ea typeface="Saira Medium" pitchFamily="34" charset="-122"/>
                <a:cs typeface="Saira Medium" pitchFamily="34" charset="-120"/>
              </a:rPr>
              <a:t>Use Strong, Unique Passwords</a:t>
            </a:r>
            <a:endParaRPr lang="en-US" sz="950" dirty="0"/>
          </a:p>
        </p:txBody>
      </p:sp>
      <p:sp>
        <p:nvSpPr>
          <p:cNvPr id="11" name="Text 6"/>
          <p:cNvSpPr/>
          <p:nvPr/>
        </p:nvSpPr>
        <p:spPr>
          <a:xfrm>
            <a:off x="396835" y="11506200"/>
            <a:ext cx="6797397"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pitchFamily="34" charset="0"/>
                <a:ea typeface="Roboto" pitchFamily="34" charset="-122"/>
                <a:cs typeface="Roboto" pitchFamily="34" charset="-120"/>
              </a:rPr>
              <a:t>Implement complex passwords that combine letters, numbers, and symbols. Use a password manager to generate and store unique passwords for each account, minimizing risk if one is compromised.</a:t>
            </a:r>
            <a:endParaRPr lang="en-US" sz="750" dirty="0"/>
          </a:p>
        </p:txBody>
      </p:sp>
      <p:pic>
        <p:nvPicPr>
          <p:cNvPr id="12" name="Image 3" descr="preencoded.png"/>
          <p:cNvPicPr>
            <a:picLocks noChangeAspect="1"/>
          </p:cNvPicPr>
          <p:nvPr/>
        </p:nvPicPr>
        <p:blipFill>
          <a:blip r:embed="rId6"/>
          <a:stretch>
            <a:fillRect/>
          </a:stretch>
        </p:blipFill>
        <p:spPr>
          <a:xfrm>
            <a:off x="7443788" y="6489621"/>
            <a:ext cx="6797397" cy="4650819"/>
          </a:xfrm>
          <a:prstGeom prst="rect">
            <a:avLst/>
          </a:prstGeom>
        </p:spPr>
      </p:pic>
      <p:sp>
        <p:nvSpPr>
          <p:cNvPr id="13" name="Text 7"/>
          <p:cNvSpPr/>
          <p:nvPr/>
        </p:nvSpPr>
        <p:spPr>
          <a:xfrm>
            <a:off x="7443788" y="11252002"/>
            <a:ext cx="2379821" cy="155019"/>
          </a:xfrm>
          <a:prstGeom prst="rect">
            <a:avLst/>
          </a:prstGeom>
          <a:noFill/>
          <a:ln/>
        </p:spPr>
        <p:txBody>
          <a:bodyPr wrap="none" lIns="0" tIns="0" rIns="0" bIns="0" rtlCol="0" anchor="t"/>
          <a:lstStyle/>
          <a:p>
            <a:pPr marL="0" indent="0" algn="l">
              <a:lnSpc>
                <a:spcPts val="1200"/>
              </a:lnSpc>
              <a:buNone/>
            </a:pPr>
            <a:r>
              <a:rPr lang="en-US" sz="950" dirty="0">
                <a:solidFill>
                  <a:srgbClr val="FFFFFF"/>
                </a:solidFill>
                <a:latin typeface="Saira Medium" pitchFamily="34" charset="0"/>
                <a:ea typeface="Saira Medium" pitchFamily="34" charset="-122"/>
                <a:cs typeface="Saira Medium" pitchFamily="34" charset="-120"/>
              </a:rPr>
              <a:t>Enable Multi-Factor Authentication (MFA)</a:t>
            </a:r>
            <a:endParaRPr lang="en-US" sz="950" dirty="0"/>
          </a:p>
        </p:txBody>
      </p:sp>
      <p:sp>
        <p:nvSpPr>
          <p:cNvPr id="14" name="Text 8"/>
          <p:cNvSpPr/>
          <p:nvPr/>
        </p:nvSpPr>
        <p:spPr>
          <a:xfrm>
            <a:off x="7443788" y="11506200"/>
            <a:ext cx="6797397"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pitchFamily="34" charset="0"/>
                <a:ea typeface="Roboto" pitchFamily="34" charset="-122"/>
                <a:cs typeface="Roboto" pitchFamily="34" charset="-120"/>
              </a:rPr>
              <a:t>MFA adds a critical layer of security by requiring a second form of verification (like a code from your phone) in addition to your password. This makes it much harder for attackers to gain access even if they have your password.</a:t>
            </a:r>
            <a:endParaRPr lang="en-US" sz="750" dirty="0"/>
          </a:p>
        </p:txBody>
      </p:sp>
      <p:pic>
        <p:nvPicPr>
          <p:cNvPr id="15" name="Image 4" descr="preencoded.png"/>
          <p:cNvPicPr>
            <a:picLocks noChangeAspect="1"/>
          </p:cNvPicPr>
          <p:nvPr/>
        </p:nvPicPr>
        <p:blipFill>
          <a:blip r:embed="rId7"/>
          <a:stretch>
            <a:fillRect/>
          </a:stretch>
        </p:blipFill>
        <p:spPr>
          <a:xfrm>
            <a:off x="396835" y="12135803"/>
            <a:ext cx="6797397" cy="4650819"/>
          </a:xfrm>
          <a:prstGeom prst="rect">
            <a:avLst/>
          </a:prstGeom>
        </p:spPr>
      </p:pic>
      <p:sp>
        <p:nvSpPr>
          <p:cNvPr id="16" name="Text 9"/>
          <p:cNvSpPr/>
          <p:nvPr/>
        </p:nvSpPr>
        <p:spPr>
          <a:xfrm>
            <a:off x="396835" y="16898183"/>
            <a:ext cx="2337316" cy="155019"/>
          </a:xfrm>
          <a:prstGeom prst="rect">
            <a:avLst/>
          </a:prstGeom>
          <a:noFill/>
          <a:ln/>
        </p:spPr>
        <p:txBody>
          <a:bodyPr wrap="none" lIns="0" tIns="0" rIns="0" bIns="0" rtlCol="0" anchor="t"/>
          <a:lstStyle/>
          <a:p>
            <a:pPr marL="0" indent="0" algn="l">
              <a:lnSpc>
                <a:spcPts val="1200"/>
              </a:lnSpc>
              <a:buNone/>
            </a:pPr>
            <a:r>
              <a:rPr lang="en-US" sz="950" dirty="0">
                <a:solidFill>
                  <a:srgbClr val="FFFFFF"/>
                </a:solidFill>
                <a:latin typeface="Saira Medium" pitchFamily="34" charset="0"/>
                <a:ea typeface="Saira Medium" pitchFamily="34" charset="-122"/>
                <a:cs typeface="Saira Medium" pitchFamily="34" charset="-120"/>
              </a:rPr>
              <a:t>Regularly Update Systems and Software</a:t>
            </a:r>
            <a:endParaRPr lang="en-US" sz="950" dirty="0"/>
          </a:p>
        </p:txBody>
      </p:sp>
      <p:sp>
        <p:nvSpPr>
          <p:cNvPr id="17" name="Text 10"/>
          <p:cNvSpPr/>
          <p:nvPr/>
        </p:nvSpPr>
        <p:spPr>
          <a:xfrm>
            <a:off x="396835" y="17152382"/>
            <a:ext cx="6797397"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pitchFamily="34" charset="0"/>
                <a:ea typeface="Roboto" pitchFamily="34" charset="-122"/>
                <a:cs typeface="Roboto" pitchFamily="34" charset="-120"/>
              </a:rPr>
              <a:t>Keep all operating systems, web browsers, and applications up to date. Software patches often fix known vulnerabilities that attackers exploit, significantly enhancing your security posture.</a:t>
            </a:r>
            <a:endParaRPr lang="en-US" sz="750" dirty="0"/>
          </a:p>
        </p:txBody>
      </p:sp>
      <p:pic>
        <p:nvPicPr>
          <p:cNvPr id="18" name="Image 5" descr="preencoded.png"/>
          <p:cNvPicPr>
            <a:picLocks noChangeAspect="1"/>
          </p:cNvPicPr>
          <p:nvPr/>
        </p:nvPicPr>
        <p:blipFill>
          <a:blip r:embed="rId8"/>
          <a:stretch>
            <a:fillRect/>
          </a:stretch>
        </p:blipFill>
        <p:spPr>
          <a:xfrm>
            <a:off x="7443788" y="12135803"/>
            <a:ext cx="6797397" cy="4650819"/>
          </a:xfrm>
          <a:prstGeom prst="rect">
            <a:avLst/>
          </a:prstGeom>
        </p:spPr>
      </p:pic>
      <p:sp>
        <p:nvSpPr>
          <p:cNvPr id="19" name="Text 11"/>
          <p:cNvSpPr/>
          <p:nvPr/>
        </p:nvSpPr>
        <p:spPr>
          <a:xfrm>
            <a:off x="7443788" y="16898183"/>
            <a:ext cx="1628299" cy="155019"/>
          </a:xfrm>
          <a:prstGeom prst="rect">
            <a:avLst/>
          </a:prstGeom>
          <a:noFill/>
          <a:ln/>
        </p:spPr>
        <p:txBody>
          <a:bodyPr wrap="none" lIns="0" tIns="0" rIns="0" bIns="0" rtlCol="0" anchor="t"/>
          <a:lstStyle/>
          <a:p>
            <a:pPr marL="0" indent="0" algn="l">
              <a:lnSpc>
                <a:spcPts val="1200"/>
              </a:lnSpc>
              <a:buNone/>
            </a:pPr>
            <a:r>
              <a:rPr lang="en-US" sz="950" dirty="0">
                <a:solidFill>
                  <a:srgbClr val="FFFFFF"/>
                </a:solidFill>
                <a:latin typeface="Saira Medium" pitchFamily="34" charset="0"/>
                <a:ea typeface="Saira Medium" pitchFamily="34" charset="-122"/>
                <a:cs typeface="Saira Medium" pitchFamily="34" charset="-120"/>
              </a:rPr>
              <a:t>Educate Yourself and Others</a:t>
            </a:r>
            <a:endParaRPr lang="en-US" sz="950" dirty="0"/>
          </a:p>
        </p:txBody>
      </p:sp>
      <p:sp>
        <p:nvSpPr>
          <p:cNvPr id="20" name="Text 12"/>
          <p:cNvSpPr/>
          <p:nvPr/>
        </p:nvSpPr>
        <p:spPr>
          <a:xfrm>
            <a:off x="7443788" y="17152382"/>
            <a:ext cx="6797397"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pitchFamily="34" charset="0"/>
                <a:ea typeface="Roboto" pitchFamily="34" charset="-122"/>
                <a:cs typeface="Roboto" pitchFamily="34" charset="-120"/>
              </a:rPr>
              <a:t>Ongoing training and awareness are your best defenses. Stay informed about new phishing tactics, share information with colleagues, and participate in regular security awareness programs.</a:t>
            </a:r>
            <a:endParaRPr lang="en-US" sz="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5670" y="647343"/>
            <a:ext cx="3723203" cy="465296"/>
          </a:xfrm>
          <a:prstGeom prst="rect">
            <a:avLst/>
          </a:prstGeom>
          <a:noFill/>
          <a:ln/>
        </p:spPr>
        <p:txBody>
          <a:bodyPr wrap="none" lIns="0" tIns="0" rIns="0" bIns="0" rtlCol="0" anchor="t"/>
          <a:lstStyle/>
          <a:p>
            <a:pPr marL="0" indent="0" algn="l">
              <a:lnSpc>
                <a:spcPts val="3650"/>
              </a:lnSpc>
              <a:buNone/>
            </a:pPr>
            <a:r>
              <a:rPr lang="en-US" sz="2900" dirty="0">
                <a:solidFill>
                  <a:srgbClr val="FFFFFF"/>
                </a:solidFill>
                <a:latin typeface="Saira Medium" pitchFamily="34" charset="0"/>
                <a:ea typeface="Saira Medium" pitchFamily="34" charset="-122"/>
                <a:cs typeface="Saira Medium" pitchFamily="34" charset="-120"/>
              </a:rPr>
              <a:t>Real-World Examples</a:t>
            </a:r>
            <a:endParaRPr lang="en-US" sz="2900" dirty="0"/>
          </a:p>
        </p:txBody>
      </p:sp>
      <p:sp>
        <p:nvSpPr>
          <p:cNvPr id="4" name="Text 1"/>
          <p:cNvSpPr/>
          <p:nvPr/>
        </p:nvSpPr>
        <p:spPr>
          <a:xfrm>
            <a:off x="595670" y="1336000"/>
            <a:ext cx="7952661" cy="476488"/>
          </a:xfrm>
          <a:prstGeom prst="rect">
            <a:avLst/>
          </a:prstGeom>
          <a:noFill/>
          <a:ln/>
        </p:spPr>
        <p:txBody>
          <a:bodyPr wrap="square" lIns="0" tIns="0" rIns="0" bIns="0" rtlCol="0" anchor="t"/>
          <a:lstStyle/>
          <a:p>
            <a:pPr marL="0" indent="0" algn="l">
              <a:lnSpc>
                <a:spcPts val="1850"/>
              </a:lnSpc>
              <a:buNone/>
            </a:pPr>
            <a:r>
              <a:rPr lang="en-US" sz="1150" dirty="0">
                <a:solidFill>
                  <a:srgbClr val="E5E0DF"/>
                </a:solidFill>
                <a:latin typeface="Roboto" pitchFamily="34" charset="0"/>
                <a:ea typeface="Roboto" pitchFamily="34" charset="-122"/>
                <a:cs typeface="Roboto" pitchFamily="34" charset="-120"/>
              </a:rPr>
              <a:t>Phishing attacks are constantly evolving, becoming more sophisticated and harder to detect. Here are a few notable real-world examples that highlight the ingenuity of attackers and the potential impact.</a:t>
            </a:r>
            <a:endParaRPr lang="en-US" sz="1150" dirty="0"/>
          </a:p>
        </p:txBody>
      </p:sp>
      <p:pic>
        <p:nvPicPr>
          <p:cNvPr id="5" name="Image 1" descr="preencoded.png"/>
          <p:cNvPicPr>
            <a:picLocks noChangeAspect="1"/>
          </p:cNvPicPr>
          <p:nvPr/>
        </p:nvPicPr>
        <p:blipFill>
          <a:blip r:embed="rId4"/>
          <a:stretch>
            <a:fillRect/>
          </a:stretch>
        </p:blipFill>
        <p:spPr>
          <a:xfrm>
            <a:off x="595670" y="1980009"/>
            <a:ext cx="744617" cy="1096208"/>
          </a:xfrm>
          <a:prstGeom prst="rect">
            <a:avLst/>
          </a:prstGeom>
        </p:spPr>
      </p:pic>
      <p:sp>
        <p:nvSpPr>
          <p:cNvPr id="6" name="Text 2"/>
          <p:cNvSpPr/>
          <p:nvPr/>
        </p:nvSpPr>
        <p:spPr>
          <a:xfrm>
            <a:off x="1489115" y="2128838"/>
            <a:ext cx="2437686" cy="232767"/>
          </a:xfrm>
          <a:prstGeom prst="rect">
            <a:avLst/>
          </a:prstGeom>
          <a:noFill/>
          <a:ln/>
        </p:spPr>
        <p:txBody>
          <a:bodyPr wrap="none" lIns="0" tIns="0" rIns="0" bIns="0" rtlCol="0" anchor="t"/>
          <a:lstStyle/>
          <a:p>
            <a:pPr marL="0" indent="0" algn="l">
              <a:lnSpc>
                <a:spcPts val="1800"/>
              </a:lnSpc>
              <a:buNone/>
            </a:pPr>
            <a:r>
              <a:rPr lang="en-US" sz="1450" dirty="0">
                <a:solidFill>
                  <a:srgbClr val="E5E0DF"/>
                </a:solidFill>
                <a:latin typeface="Saira Medium" pitchFamily="34" charset="0"/>
                <a:ea typeface="Saira Medium" pitchFamily="34" charset="-122"/>
                <a:cs typeface="Saira Medium" pitchFamily="34" charset="-120"/>
              </a:rPr>
              <a:t>Google Docs Phishing (2017)</a:t>
            </a:r>
            <a:endParaRPr lang="en-US" sz="1450" dirty="0"/>
          </a:p>
        </p:txBody>
      </p:sp>
      <p:sp>
        <p:nvSpPr>
          <p:cNvPr id="7" name="Text 3"/>
          <p:cNvSpPr/>
          <p:nvPr/>
        </p:nvSpPr>
        <p:spPr>
          <a:xfrm>
            <a:off x="1489115" y="2450902"/>
            <a:ext cx="7059216" cy="476488"/>
          </a:xfrm>
          <a:prstGeom prst="rect">
            <a:avLst/>
          </a:prstGeom>
          <a:noFill/>
          <a:ln/>
        </p:spPr>
        <p:txBody>
          <a:bodyPr wrap="square" lIns="0" tIns="0" rIns="0" bIns="0" rtlCol="0" anchor="t"/>
          <a:lstStyle/>
          <a:p>
            <a:pPr marL="0" indent="0" algn="l">
              <a:lnSpc>
                <a:spcPts val="1850"/>
              </a:lnSpc>
              <a:buNone/>
            </a:pPr>
            <a:r>
              <a:rPr lang="en-US" sz="1150" dirty="0">
                <a:solidFill>
                  <a:srgbClr val="E5E0DF"/>
                </a:solidFill>
                <a:latin typeface="Roboto" pitchFamily="34" charset="0"/>
                <a:ea typeface="Roboto" pitchFamily="34" charset="-122"/>
                <a:cs typeface="Roboto" pitchFamily="34" charset="-120"/>
              </a:rPr>
              <a:t>Attackers sent deceptive Google Docs invitation emails through a third-party application that looked legitimate. Clicking the link led to granting permissions to a malicious app, compromising user accounts.</a:t>
            </a:r>
            <a:endParaRPr lang="en-US" sz="1150" dirty="0"/>
          </a:p>
        </p:txBody>
      </p:sp>
      <p:pic>
        <p:nvPicPr>
          <p:cNvPr id="8" name="Image 2" descr="preencoded.png"/>
          <p:cNvPicPr>
            <a:picLocks noChangeAspect="1"/>
          </p:cNvPicPr>
          <p:nvPr/>
        </p:nvPicPr>
        <p:blipFill>
          <a:blip r:embed="rId5"/>
          <a:stretch>
            <a:fillRect/>
          </a:stretch>
        </p:blipFill>
        <p:spPr>
          <a:xfrm>
            <a:off x="595670" y="3076218"/>
            <a:ext cx="744617" cy="1096208"/>
          </a:xfrm>
          <a:prstGeom prst="rect">
            <a:avLst/>
          </a:prstGeom>
        </p:spPr>
      </p:pic>
      <p:sp>
        <p:nvSpPr>
          <p:cNvPr id="9" name="Text 4"/>
          <p:cNvSpPr/>
          <p:nvPr/>
        </p:nvSpPr>
        <p:spPr>
          <a:xfrm>
            <a:off x="1489115" y="3225046"/>
            <a:ext cx="2217896" cy="232767"/>
          </a:xfrm>
          <a:prstGeom prst="rect">
            <a:avLst/>
          </a:prstGeom>
          <a:noFill/>
          <a:ln/>
        </p:spPr>
        <p:txBody>
          <a:bodyPr wrap="none" lIns="0" tIns="0" rIns="0" bIns="0" rtlCol="0" anchor="t"/>
          <a:lstStyle/>
          <a:p>
            <a:pPr marL="0" indent="0" algn="l">
              <a:lnSpc>
                <a:spcPts val="1800"/>
              </a:lnSpc>
              <a:buNone/>
            </a:pPr>
            <a:r>
              <a:rPr lang="en-US" sz="1450" dirty="0">
                <a:solidFill>
                  <a:srgbClr val="E5E0DF"/>
                </a:solidFill>
                <a:latin typeface="Saira Medium" pitchFamily="34" charset="0"/>
                <a:ea typeface="Saira Medium" pitchFamily="34" charset="-122"/>
                <a:cs typeface="Saira Medium" pitchFamily="34" charset="-120"/>
              </a:rPr>
              <a:t>COVID-19 Stimulus Scams</a:t>
            </a:r>
            <a:endParaRPr lang="en-US" sz="1450" dirty="0"/>
          </a:p>
        </p:txBody>
      </p:sp>
      <p:sp>
        <p:nvSpPr>
          <p:cNvPr id="10" name="Text 5"/>
          <p:cNvSpPr/>
          <p:nvPr/>
        </p:nvSpPr>
        <p:spPr>
          <a:xfrm>
            <a:off x="1489115" y="3547110"/>
            <a:ext cx="7059216" cy="476488"/>
          </a:xfrm>
          <a:prstGeom prst="rect">
            <a:avLst/>
          </a:prstGeom>
          <a:noFill/>
          <a:ln/>
        </p:spPr>
        <p:txBody>
          <a:bodyPr wrap="square" lIns="0" tIns="0" rIns="0" bIns="0" rtlCol="0" anchor="t"/>
          <a:lstStyle/>
          <a:p>
            <a:pPr marL="0" indent="0" algn="l">
              <a:lnSpc>
                <a:spcPts val="1850"/>
              </a:lnSpc>
              <a:buNone/>
            </a:pPr>
            <a:r>
              <a:rPr lang="en-US" sz="1150" dirty="0">
                <a:solidFill>
                  <a:srgbClr val="E5E0DF"/>
                </a:solidFill>
                <a:latin typeface="Roboto" pitchFamily="34" charset="0"/>
                <a:ea typeface="Roboto" pitchFamily="34" charset="-122"/>
                <a:cs typeface="Roboto" pitchFamily="34" charset="-120"/>
              </a:rPr>
              <a:t>During the pandemic, numerous phishing scams emerged, with emails and texts promising "COVID-19 stimulus payments" or "relief funds" to trick victims into providing bank account information.</a:t>
            </a:r>
            <a:endParaRPr lang="en-US" sz="1150" dirty="0"/>
          </a:p>
        </p:txBody>
      </p:sp>
      <p:pic>
        <p:nvPicPr>
          <p:cNvPr id="11" name="Image 3" descr="preencoded.png"/>
          <p:cNvPicPr>
            <a:picLocks noChangeAspect="1"/>
          </p:cNvPicPr>
          <p:nvPr/>
        </p:nvPicPr>
        <p:blipFill>
          <a:blip r:embed="rId6"/>
          <a:stretch>
            <a:fillRect/>
          </a:stretch>
        </p:blipFill>
        <p:spPr>
          <a:xfrm>
            <a:off x="595670" y="4172426"/>
            <a:ext cx="744617" cy="1334453"/>
          </a:xfrm>
          <a:prstGeom prst="rect">
            <a:avLst/>
          </a:prstGeom>
        </p:spPr>
      </p:pic>
      <p:sp>
        <p:nvSpPr>
          <p:cNvPr id="12" name="Text 6"/>
          <p:cNvSpPr/>
          <p:nvPr/>
        </p:nvSpPr>
        <p:spPr>
          <a:xfrm>
            <a:off x="1489115" y="4321254"/>
            <a:ext cx="1861542" cy="232767"/>
          </a:xfrm>
          <a:prstGeom prst="rect">
            <a:avLst/>
          </a:prstGeom>
          <a:noFill/>
          <a:ln/>
        </p:spPr>
        <p:txBody>
          <a:bodyPr wrap="none" lIns="0" tIns="0" rIns="0" bIns="0" rtlCol="0" anchor="t"/>
          <a:lstStyle/>
          <a:p>
            <a:pPr marL="0" indent="0" algn="l">
              <a:lnSpc>
                <a:spcPts val="1800"/>
              </a:lnSpc>
              <a:buNone/>
            </a:pPr>
            <a:r>
              <a:rPr lang="en-US" sz="1450" dirty="0">
                <a:solidFill>
                  <a:srgbClr val="E5E0DF"/>
                </a:solidFill>
                <a:latin typeface="Saira Medium" pitchFamily="34" charset="0"/>
                <a:ea typeface="Saira Medium" pitchFamily="34" charset="-122"/>
                <a:cs typeface="Saira Medium" pitchFamily="34" charset="-120"/>
              </a:rPr>
              <a:t>Twitter Hack (2020)</a:t>
            </a:r>
            <a:endParaRPr lang="en-US" sz="1450" dirty="0"/>
          </a:p>
        </p:txBody>
      </p:sp>
      <p:sp>
        <p:nvSpPr>
          <p:cNvPr id="13" name="Text 7"/>
          <p:cNvSpPr/>
          <p:nvPr/>
        </p:nvSpPr>
        <p:spPr>
          <a:xfrm>
            <a:off x="1489115" y="4643318"/>
            <a:ext cx="7059216" cy="714732"/>
          </a:xfrm>
          <a:prstGeom prst="rect">
            <a:avLst/>
          </a:prstGeom>
          <a:noFill/>
          <a:ln/>
        </p:spPr>
        <p:txBody>
          <a:bodyPr wrap="square" lIns="0" tIns="0" rIns="0" bIns="0" rtlCol="0" anchor="t"/>
          <a:lstStyle/>
          <a:p>
            <a:pPr marL="0" indent="0" algn="l">
              <a:lnSpc>
                <a:spcPts val="1850"/>
              </a:lnSpc>
              <a:buNone/>
            </a:pPr>
            <a:r>
              <a:rPr lang="en-US" sz="1150" dirty="0">
                <a:solidFill>
                  <a:srgbClr val="E5E0DF"/>
                </a:solidFill>
                <a:latin typeface="Roboto" pitchFamily="34" charset="0"/>
                <a:ea typeface="Roboto" pitchFamily="34" charset="-122"/>
                <a:cs typeface="Roboto" pitchFamily="34" charset="-120"/>
              </a:rPr>
              <a:t>A major social engineering attack led to the compromise of high-profile Twitter accounts, including those of Elon Musk and Apple, used to promote a Bitcoin scam. This showed how even large organizations are vulnerable.</a:t>
            </a:r>
            <a:endParaRPr lang="en-US" sz="1150" dirty="0"/>
          </a:p>
        </p:txBody>
      </p:sp>
      <p:pic>
        <p:nvPicPr>
          <p:cNvPr id="14" name="Image 4" descr="preencoded.png"/>
          <p:cNvPicPr>
            <a:picLocks noChangeAspect="1"/>
          </p:cNvPicPr>
          <p:nvPr/>
        </p:nvPicPr>
        <p:blipFill>
          <a:blip r:embed="rId7"/>
          <a:stretch>
            <a:fillRect/>
          </a:stretch>
        </p:blipFill>
        <p:spPr>
          <a:xfrm>
            <a:off x="595670" y="5506879"/>
            <a:ext cx="744617" cy="1096208"/>
          </a:xfrm>
          <a:prstGeom prst="rect">
            <a:avLst/>
          </a:prstGeom>
        </p:spPr>
      </p:pic>
      <p:sp>
        <p:nvSpPr>
          <p:cNvPr id="15" name="Text 8"/>
          <p:cNvSpPr/>
          <p:nvPr/>
        </p:nvSpPr>
        <p:spPr>
          <a:xfrm>
            <a:off x="1489115" y="5655707"/>
            <a:ext cx="1861542" cy="232767"/>
          </a:xfrm>
          <a:prstGeom prst="rect">
            <a:avLst/>
          </a:prstGeom>
          <a:noFill/>
          <a:ln/>
        </p:spPr>
        <p:txBody>
          <a:bodyPr wrap="none" lIns="0" tIns="0" rIns="0" bIns="0" rtlCol="0" anchor="t"/>
          <a:lstStyle/>
          <a:p>
            <a:pPr marL="0" indent="0" algn="l">
              <a:lnSpc>
                <a:spcPts val="1800"/>
              </a:lnSpc>
              <a:buNone/>
            </a:pPr>
            <a:r>
              <a:rPr lang="en-US" sz="1450" dirty="0">
                <a:solidFill>
                  <a:srgbClr val="E5E0DF"/>
                </a:solidFill>
                <a:latin typeface="Saira Medium" pitchFamily="34" charset="0"/>
                <a:ea typeface="Saira Medium" pitchFamily="34" charset="-122"/>
                <a:cs typeface="Saira Medium" pitchFamily="34" charset="-120"/>
              </a:rPr>
              <a:t>Facebook Login Scam</a:t>
            </a:r>
            <a:endParaRPr lang="en-US" sz="1450" dirty="0"/>
          </a:p>
        </p:txBody>
      </p:sp>
      <p:sp>
        <p:nvSpPr>
          <p:cNvPr id="16" name="Text 9"/>
          <p:cNvSpPr/>
          <p:nvPr/>
        </p:nvSpPr>
        <p:spPr>
          <a:xfrm>
            <a:off x="1489115" y="5977771"/>
            <a:ext cx="7059216" cy="476488"/>
          </a:xfrm>
          <a:prstGeom prst="rect">
            <a:avLst/>
          </a:prstGeom>
          <a:noFill/>
          <a:ln/>
        </p:spPr>
        <p:txBody>
          <a:bodyPr wrap="square" lIns="0" tIns="0" rIns="0" bIns="0" rtlCol="0" anchor="t"/>
          <a:lstStyle/>
          <a:p>
            <a:pPr marL="0" indent="0" algn="l">
              <a:lnSpc>
                <a:spcPts val="1850"/>
              </a:lnSpc>
              <a:buNone/>
            </a:pPr>
            <a:r>
              <a:rPr lang="en-US" sz="1150" dirty="0">
                <a:solidFill>
                  <a:srgbClr val="E5E0DF"/>
                </a:solidFill>
                <a:latin typeface="Roboto" pitchFamily="34" charset="0"/>
                <a:ea typeface="Roboto" pitchFamily="34" charset="-122"/>
                <a:cs typeface="Roboto" pitchFamily="34" charset="-120"/>
              </a:rPr>
              <a:t>Users were redirected to meticulously crafted fake Facebook login pages that prompted "re-authentication." These pages mimicked the real site perfectly, designed solely to steal user credentials.</a:t>
            </a:r>
            <a:endParaRPr lang="en-US" sz="1150" dirty="0"/>
          </a:p>
        </p:txBody>
      </p:sp>
      <p:sp>
        <p:nvSpPr>
          <p:cNvPr id="17" name="Text 10"/>
          <p:cNvSpPr/>
          <p:nvPr/>
        </p:nvSpPr>
        <p:spPr>
          <a:xfrm>
            <a:off x="819031" y="6938129"/>
            <a:ext cx="7729299" cy="476488"/>
          </a:xfrm>
          <a:prstGeom prst="rect">
            <a:avLst/>
          </a:prstGeom>
          <a:noFill/>
          <a:ln/>
        </p:spPr>
        <p:txBody>
          <a:bodyPr wrap="square" lIns="0" tIns="0" rIns="0" bIns="0" rtlCol="0" anchor="t"/>
          <a:lstStyle/>
          <a:p>
            <a:pPr marL="0" indent="0" algn="l">
              <a:lnSpc>
                <a:spcPts val="1850"/>
              </a:lnSpc>
              <a:buNone/>
            </a:pPr>
            <a:r>
              <a:rPr lang="en-US" sz="1150" b="1" dirty="0">
                <a:solidFill>
                  <a:srgbClr val="E5E0DF"/>
                </a:solidFill>
                <a:latin typeface="Roboto" pitchFamily="34" charset="0"/>
                <a:ea typeface="Roboto" pitchFamily="34" charset="-122"/>
                <a:cs typeface="Roboto" pitchFamily="34" charset="-120"/>
              </a:rPr>
              <a:t>Lesson:</a:t>
            </a:r>
            <a:r>
              <a:rPr lang="en-US" sz="1150" dirty="0">
                <a:solidFill>
                  <a:srgbClr val="E5E0DF"/>
                </a:solidFill>
                <a:latin typeface="Roboto" pitchFamily="34" charset="0"/>
                <a:ea typeface="Roboto" pitchFamily="34" charset="-122"/>
                <a:cs typeface="Roboto" pitchFamily="34" charset="-120"/>
              </a:rPr>
              <a:t> These examples underscore that even individuals who are tech-savvy or vigilant can fall victim to sophisticated phishing campaigns. Continuous awareness and adherence to security best practices are crucial.</a:t>
            </a:r>
            <a:endParaRPr lang="en-US" sz="1150" dirty="0"/>
          </a:p>
        </p:txBody>
      </p:sp>
      <p:sp>
        <p:nvSpPr>
          <p:cNvPr id="18" name="Shape 11"/>
          <p:cNvSpPr/>
          <p:nvPr/>
        </p:nvSpPr>
        <p:spPr>
          <a:xfrm>
            <a:off x="595670" y="6770608"/>
            <a:ext cx="15240" cy="811530"/>
          </a:xfrm>
          <a:prstGeom prst="rect">
            <a:avLst/>
          </a:prstGeom>
          <a:solidFill>
            <a:srgbClr val="FC8337"/>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mber">
  <a:themeElements>
    <a:clrScheme name="Custom 167">
      <a:dk1>
        <a:srgbClr val="F4EDE6"/>
      </a:dk1>
      <a:lt1>
        <a:srgbClr val="8B6A4F"/>
      </a:lt1>
      <a:dk2>
        <a:srgbClr val="4B3621"/>
      </a:dk2>
      <a:lt2>
        <a:srgbClr val="F4EDE6"/>
      </a:lt2>
      <a:accent1>
        <a:srgbClr val="4B3621"/>
      </a:accent1>
      <a:accent2>
        <a:srgbClr val="8B6A4F"/>
      </a:accent2>
      <a:accent3>
        <a:srgbClr val="D7B49E"/>
      </a:accent3>
      <a:accent4>
        <a:srgbClr val="F4EDE6"/>
      </a:accent4>
      <a:accent5>
        <a:srgbClr val="C78A5C"/>
      </a:accent5>
      <a:accent6>
        <a:srgbClr val="2D1F14"/>
      </a:accent6>
      <a:hlink>
        <a:srgbClr val="0563C1"/>
      </a:hlink>
      <a:folHlink>
        <a:srgbClr val="954F72"/>
      </a:folHlink>
    </a:clrScheme>
    <a:fontScheme name="Custom 125">
      <a:majorFont>
        <a:latin typeface="Batang"/>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D8FEA9F-AED8-4879-8246-FAA8EDB95714}">
  <we:reference id="wa200005566" version="3.0.0.3" store="en-US" storeType="OMEX"/>
  <we:alternateReferences>
    <we:reference id="wa200005566" version="3.0.0.3" store="wa200005566" storeType="OMEX"/>
  </we:alternateReferences>
  <we:properties>
    <we:property name="theme" value="{&quot;name&quot;:&quot;Umber&quot;,&quot;colorPalette&quot;:[&quot;2D3436&quot;,&quot;DFE6E9&quot;,&quot;4B3621&quot;,&quot;8B6A4F&quot;,&quot;D7B49E&quot;,&quot;F4EDE6&quot;,&quot;C78A5C&quot;,&quot;2D1F14&quot;,&quot;0563C1&quot;,&quot;954F72&quot;],&quot;isDefault&quot;:true,&quot;color&quot;:&quot;#4B3621&quot;,&quot;previewImages&quot;:[&quot;https://cpp.appsdowonders.com/assets/SlideTitle-umber.png&quot;,&quot;https://cpp.appsdowonders.com/assets/SlideTextbox1V1-umber.png&quot;,&quot;https://cpp.appsdowonders.com/assets/SlideTextbox3V1-umber.png&quot;,&quot;https://cpp.appsdowonders.com/assets/SlideTable-umber.png&quot;,&quot;https://cpp.appsdowonders.com/assets/SlideTimeline-umber.png&quot;],&quot;previewAnimation&quot;:&quot;https://cpp.appsdowonders.com/assets/umber-preview.gif&quot;,&quot;index&quot;:0}"/>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10</TotalTime>
  <Words>1651</Words>
  <Application>Microsoft Office PowerPoint</Application>
  <PresentationFormat>Custom</PresentationFormat>
  <Paragraphs>104</Paragraphs>
  <Slides>9</Slides>
  <Notes>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vt:i4>
      </vt:variant>
    </vt:vector>
  </HeadingPairs>
  <TitlesOfParts>
    <vt:vector size="15" baseType="lpstr">
      <vt:lpstr>Saira Medium</vt:lpstr>
      <vt:lpstr>Roboto</vt:lpstr>
      <vt:lpstr>Batang</vt:lpstr>
      <vt:lpstr>Arial</vt:lpstr>
      <vt:lpstr>Office Theme</vt:lpstr>
      <vt:lpstr>Umber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kartik</dc:creator>
  <cp:lastModifiedBy>kartik mehra</cp:lastModifiedBy>
  <cp:revision>2</cp:revision>
  <dcterms:created xsi:type="dcterms:W3CDTF">2025-06-27T14:48:14Z</dcterms:created>
  <dcterms:modified xsi:type="dcterms:W3CDTF">2025-06-27T14:59:07Z</dcterms:modified>
</cp:coreProperties>
</file>